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2" r:id="rId5"/>
    <p:sldMasterId id="2147483693" r:id="rId6"/>
    <p:sldMasterId id="2147483694" r:id="rId7"/>
    <p:sldMasterId id="214748369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Lst>
  <p:sldSz cy="5143500" cx="9144000"/>
  <p:notesSz cx="6858000" cy="9144000"/>
  <p:embeddedFontLst>
    <p:embeddedFont>
      <p:font typeface="Amatic SC"/>
      <p:regular r:id="rId51"/>
      <p:bold r:id="rId52"/>
    </p:embeddedFont>
    <p:embeddedFont>
      <p:font typeface="Source Code Pro"/>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D47ECC1C-7CCA-4640-A445-C276F7E3951C}">
  <a:tblStyle styleId="{D47ECC1C-7CCA-4640-A445-C276F7E3951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AmaticSC-regular.fntdata"/><Relationship Id="rId50" Type="http://schemas.openxmlformats.org/officeDocument/2006/relationships/slide" Target="slides/slide41.xml"/><Relationship Id="rId53" Type="http://schemas.openxmlformats.org/officeDocument/2006/relationships/font" Target="fonts/SourceCodePro-regular.fntdata"/><Relationship Id="rId52" Type="http://schemas.openxmlformats.org/officeDocument/2006/relationships/font" Target="fonts/AmaticSC-bold.fntdata"/><Relationship Id="rId11" Type="http://schemas.openxmlformats.org/officeDocument/2006/relationships/slide" Target="slides/slide2.xml"/><Relationship Id="rId55" Type="http://schemas.openxmlformats.org/officeDocument/2006/relationships/font" Target="fonts/SourceCodePro-italic.fntdata"/><Relationship Id="rId10" Type="http://schemas.openxmlformats.org/officeDocument/2006/relationships/slide" Target="slides/slide1.xml"/><Relationship Id="rId54" Type="http://schemas.openxmlformats.org/officeDocument/2006/relationships/font" Target="fonts/SourceCodePro-bold.fntdata"/><Relationship Id="rId13" Type="http://schemas.openxmlformats.org/officeDocument/2006/relationships/slide" Target="slides/slide4.xml"/><Relationship Id="rId12" Type="http://schemas.openxmlformats.org/officeDocument/2006/relationships/slide" Target="slides/slide3.xml"/><Relationship Id="rId56" Type="http://schemas.openxmlformats.org/officeDocument/2006/relationships/font" Target="fonts/SourceCodePro-boldItalic.fntdata"/><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6457aee9a5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g6457aee9a5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#Some intro</a:t>
            </a:r>
            <a:endParaRPr/>
          </a:p>
          <a:p>
            <a:pPr indent="0" lvl="0" marL="0" rtl="0" algn="l">
              <a:lnSpc>
                <a:spcPct val="100000"/>
              </a:lnSpc>
              <a:spcBef>
                <a:spcPts val="0"/>
              </a:spcBef>
              <a:spcAft>
                <a:spcPts val="0"/>
              </a:spcAft>
              <a:buSzPts val="1400"/>
              <a:buNone/>
            </a:pPr>
            <a:r>
              <a:rPr lang="en"/>
              <a:t>People who feel more comfortable with coding go to [choose side], and you’re less comfortable [other side]</a:t>
            </a:r>
            <a:endParaRPr/>
          </a:p>
          <a:p>
            <a:pPr indent="0" lvl="0" marL="0" rtl="0" algn="l">
              <a:lnSpc>
                <a:spcPct val="100000"/>
              </a:lnSpc>
              <a:spcBef>
                <a:spcPts val="0"/>
              </a:spcBef>
              <a:spcAft>
                <a:spcPts val="0"/>
              </a:spcAft>
              <a:buSzPts val="1400"/>
              <a:buNone/>
            </a:pPr>
            <a:r>
              <a:rPr lang="en"/>
              <a:t>You can move to another side at any time it </a:t>
            </a:r>
            <a:r>
              <a:rPr lang="en"/>
              <a:t>doesn't</a:t>
            </a:r>
            <a:r>
              <a:rPr lang="en"/>
              <a:t> matter, and if you want to stick with friends that’s cool too.</a:t>
            </a:r>
            <a:endParaRPr/>
          </a:p>
          <a:p>
            <a:pPr indent="0" lvl="0" marL="0" rtl="0" algn="l">
              <a:lnSpc>
                <a:spcPct val="100000"/>
              </a:lnSpc>
              <a:spcBef>
                <a:spcPts val="0"/>
              </a:spcBef>
              <a:spcAft>
                <a:spcPts val="0"/>
              </a:spcAft>
              <a:buSzPts val="1400"/>
              <a:buNone/>
            </a:pPr>
            <a:r>
              <a:rPr lang="en"/>
              <a:t>We are just having more mentors on one side for the people who would like to have more 1 on 1 have the </a:t>
            </a:r>
            <a:r>
              <a:rPr lang="en"/>
              <a:t>opportunity</a:t>
            </a:r>
            <a:r>
              <a:rPr lang="en"/>
              <a:t> to get it.</a:t>
            </a:r>
            <a:endParaRPr/>
          </a:p>
          <a:p>
            <a:pPr indent="0" lvl="0" marL="0" rtl="0" algn="l">
              <a:lnSpc>
                <a:spcPct val="100000"/>
              </a:lnSpc>
              <a:spcBef>
                <a:spcPts val="0"/>
              </a:spcBef>
              <a:spcAft>
                <a:spcPts val="0"/>
              </a:spcAft>
              <a:buSzPts val="1400"/>
              <a:buNone/>
            </a:pPr>
            <a:r>
              <a:rPr lang="en"/>
              <a:t>//Encourage people to talk to their mentor even when the lecturer is talking, this is more a workshop anyways.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6457aee9a5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g6457aee9a5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After the 8th session everyone we’ll have a end of program dinner to demo our final projects, come by we’ll get food (prob) and even if you don’t finish come by and show off what you got, we know it’s not easy and knowing you put in the work makes our jobs of mentor so much more rewarding.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6457aee9a5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6457aee9a5_0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If </a:t>
            </a:r>
            <a:r>
              <a:rPr lang="en"/>
              <a:t>Monshipour</a:t>
            </a:r>
            <a:r>
              <a:rPr lang="en"/>
              <a:t>.present():</a:t>
            </a:r>
            <a:endParaRPr/>
          </a:p>
          <a:p>
            <a:pPr indent="0" lvl="0" marL="0" rtl="0" algn="l">
              <a:lnSpc>
                <a:spcPct val="115000"/>
              </a:lnSpc>
              <a:spcBef>
                <a:spcPts val="0"/>
              </a:spcBef>
              <a:spcAft>
                <a:spcPts val="0"/>
              </a:spcAft>
              <a:buNone/>
            </a:pPr>
            <a:r>
              <a:rPr lang="en"/>
              <a:t>    </a:t>
            </a:r>
            <a:r>
              <a:rPr lang="en"/>
              <a:t>Monshipour</a:t>
            </a:r>
            <a:r>
              <a:rPr lang="en"/>
              <a:t>.speech()</a:t>
            </a:r>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6457aee9a5_0_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6457aee9a5_0_4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6457aee9a5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g6457aee9a5_0_5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Approx 5 minutes</a:t>
            </a:r>
            <a:endParaRPr/>
          </a:p>
          <a:p>
            <a:pPr indent="0" lvl="0" marL="0" rtl="0" algn="l">
              <a:lnSpc>
                <a:spcPct val="100000"/>
              </a:lnSpc>
              <a:spcBef>
                <a:spcPts val="0"/>
              </a:spcBef>
              <a:spcAft>
                <a:spcPts val="0"/>
              </a:spcAft>
              <a:buSzPts val="1400"/>
              <a:buNone/>
            </a:pPr>
            <a:r>
              <a:rPr lang="en"/>
              <a:t>Get them talking, </a:t>
            </a:r>
            <a:r>
              <a:rPr lang="en"/>
              <a:t>comfortable</a:t>
            </a:r>
            <a:r>
              <a:rPr lang="en"/>
              <a:t> it’s going to be road ahead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6457aee9a5_0_1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g6457aee9a5_0_14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Imagine I had a person and a robot standing next to me. First i turn to the human and i ask them to grab a pen from the room above us. So what would they do?</a:t>
            </a:r>
            <a:br>
              <a:rPr lang="en"/>
            </a:br>
            <a:r>
              <a:rPr lang="en"/>
              <a:t>Well first they walk out the door, down the hallway, up the stairs down the upper hallway, into the door up there and past any human to grab the pen. They then repeat this whole process to come back to me and pass me the pen. </a:t>
            </a:r>
            <a:br>
              <a:rPr lang="en"/>
            </a:br>
            <a:endParaRPr/>
          </a:p>
          <a:p>
            <a:pPr indent="0" lvl="0" marL="0" rtl="0" algn="l">
              <a:lnSpc>
                <a:spcPct val="100000"/>
              </a:lnSpc>
              <a:spcBef>
                <a:spcPts val="0"/>
              </a:spcBef>
              <a:spcAft>
                <a:spcPts val="0"/>
              </a:spcAft>
              <a:buSzPts val="1400"/>
              <a:buNone/>
            </a:pPr>
            <a:r>
              <a:rPr lang="en"/>
              <a:t>Now I turn to the robot and ask it to get the pen, what will they do?</a:t>
            </a:r>
            <a:endParaRPr/>
          </a:p>
          <a:p>
            <a:pPr indent="0" lvl="0" marL="0" rtl="0" algn="l">
              <a:lnSpc>
                <a:spcPct val="100000"/>
              </a:lnSpc>
              <a:spcBef>
                <a:spcPts val="0"/>
              </a:spcBef>
              <a:spcAft>
                <a:spcPts val="0"/>
              </a:spcAft>
              <a:buSzPts val="1400"/>
              <a:buNone/>
            </a:pPr>
            <a:br>
              <a:rPr lang="en"/>
            </a:br>
            <a:r>
              <a:rPr lang="en"/>
              <a:t>The robot will jump through the roof, walk over to the pen crushing any humans and tables in its path. Grab the pen bust through the floor landing on top of me flattening my body.</a:t>
            </a:r>
            <a:br>
              <a:rPr lang="en"/>
            </a:br>
            <a:br>
              <a:rPr lang="en"/>
            </a:br>
            <a:r>
              <a:rPr lang="en"/>
              <a:t>Why did it do that?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Well because I didn’t tell the robot not to break property. I did not tell it to avoid people. I did not tell the robot to put the pen in and my hand and not on top of my pancake of a body.</a:t>
            </a:r>
            <a:br>
              <a:rPr lang="en"/>
            </a:br>
            <a:br>
              <a:rPr lang="en"/>
            </a:br>
            <a:r>
              <a:rPr lang="en"/>
              <a:t>This is the fundamental property of computers, they don’t understand these implicit things such as avoid people. They do things </a:t>
            </a:r>
            <a:r>
              <a:rPr b="1" lang="en"/>
              <a:t>Exactly</a:t>
            </a:r>
            <a:r>
              <a:rPr lang="en"/>
              <a:t> how we tell them. But why do we need the robot then if a human is so much easier to work with? Well how many times could i get the person to run up and down the stair before they get tired? Could they do it 24/7? Do they need breaks? See that’s the beauty of computers, they will work constantly never taking a break, never </a:t>
            </a:r>
            <a:r>
              <a:rPr lang="en"/>
              <a:t>complaining</a:t>
            </a:r>
            <a:r>
              <a:rPr lang="en"/>
              <a:t>. Always doing the exact same thing always predictable. So for this program we will learn the basics of talking to computers so that we can make it do what we want, and not bust through a wall like the kool-aid man.</a:t>
            </a:r>
            <a:br>
              <a:rPr lang="en"/>
            </a:br>
            <a:br>
              <a:rPr lang="en"/>
            </a:br>
            <a:r>
              <a:rPr lang="en"/>
              <a:t>This is why computers are useful, once you’ve told it what to do, you never have to tell what to do again.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6457aee9a5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6457aee9a5_0_5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Processing Website Linked to the Image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6457aee9a5_0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6457aee9a5_0_7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Processing is a good way to learn programming, it handles some complex stuff like displaying things on the screen.</a:t>
            </a:r>
            <a:br>
              <a:rPr lang="en"/>
            </a:br>
            <a:r>
              <a:rPr lang="en"/>
              <a:t>Even though we’re using Python, everything you learn here is applicable when you learn and work with different languages.</a:t>
            </a:r>
            <a:endParaRPr/>
          </a:p>
          <a:p>
            <a:pPr indent="0" lvl="0" marL="0" rtl="0" algn="l">
              <a:lnSpc>
                <a:spcPct val="100000"/>
              </a:lnSpc>
              <a:spcBef>
                <a:spcPts val="0"/>
              </a:spcBef>
              <a:spcAft>
                <a:spcPts val="0"/>
              </a:spcAft>
              <a:buSzPts val="1400"/>
              <a:buNone/>
            </a:pPr>
            <a:r>
              <a:rPr lang="en"/>
              <a:t>The syntax, or rather the punctuation of the </a:t>
            </a:r>
            <a:r>
              <a:rPr lang="en"/>
              <a:t>language</a:t>
            </a:r>
            <a:r>
              <a:rPr lang="en"/>
              <a:t> may change but the what you can do and the way you think about how to talk with computers remain relatively the same.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8b9f7c4bc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8b9f7c4bc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Demonstrate how to download and run processing, and also emphasize that you must be in Python mode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6457aee9a5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6457aee9a5_0_6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Point out:</a:t>
            </a:r>
            <a:br>
              <a:rPr lang="en"/>
            </a:br>
            <a:r>
              <a:rPr b="1" lang="en"/>
              <a:t>Start</a:t>
            </a:r>
            <a:r>
              <a:rPr lang="en"/>
              <a:t>: It’s how you run your code</a:t>
            </a:r>
            <a:endParaRPr/>
          </a:p>
          <a:p>
            <a:pPr indent="0" lvl="0" marL="0" rtl="0" algn="l">
              <a:lnSpc>
                <a:spcPct val="100000"/>
              </a:lnSpc>
              <a:spcBef>
                <a:spcPts val="0"/>
              </a:spcBef>
              <a:spcAft>
                <a:spcPts val="0"/>
              </a:spcAft>
              <a:buSzPts val="1400"/>
              <a:buNone/>
            </a:pPr>
            <a:r>
              <a:rPr b="1" lang="en"/>
              <a:t>Stop</a:t>
            </a:r>
            <a:r>
              <a:rPr lang="en"/>
              <a:t>: It’s how you stop your code (or the x button on the display)</a:t>
            </a:r>
            <a:endParaRPr/>
          </a:p>
          <a:p>
            <a:pPr indent="0" lvl="0" marL="0" rtl="0" algn="l">
              <a:lnSpc>
                <a:spcPct val="100000"/>
              </a:lnSpc>
              <a:spcBef>
                <a:spcPts val="0"/>
              </a:spcBef>
              <a:spcAft>
                <a:spcPts val="0"/>
              </a:spcAft>
              <a:buSzPts val="1400"/>
              <a:buNone/>
            </a:pPr>
            <a:r>
              <a:rPr b="1" lang="en"/>
              <a:t>Text editor</a:t>
            </a:r>
            <a:r>
              <a:rPr lang="en"/>
              <a:t>: this is where we’ll be placing our code</a:t>
            </a:r>
            <a:endParaRPr/>
          </a:p>
          <a:p>
            <a:pPr indent="0" lvl="0" marL="0" rtl="0" algn="l">
              <a:lnSpc>
                <a:spcPct val="100000"/>
              </a:lnSpc>
              <a:spcBef>
                <a:spcPts val="0"/>
              </a:spcBef>
              <a:spcAft>
                <a:spcPts val="0"/>
              </a:spcAft>
              <a:buSzPts val="1400"/>
              <a:buNone/>
            </a:pPr>
            <a:r>
              <a:rPr b="1" lang="en"/>
              <a:t>Console</a:t>
            </a:r>
            <a:r>
              <a:rPr lang="en"/>
              <a:t>: Any println statements goes here, println will be explained later.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6457aee9a5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6457aee9a5_0_7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Why waste time say lot word when few word do trick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6457aee9a5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6457aee9a5_0_2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We’ll learn processing, which gives us an easy way to display stuff on the screen, everything else we do is raw programming and very applicable to any other </a:t>
            </a:r>
            <a:r>
              <a:rPr lang="en"/>
              <a:t>programming</a:t>
            </a:r>
            <a:r>
              <a:rPr lang="en"/>
              <a:t> you do.</a:t>
            </a:r>
            <a:br>
              <a:rPr lang="en"/>
            </a:br>
            <a:br>
              <a:rPr lang="en"/>
            </a:br>
            <a:r>
              <a:rPr lang="en"/>
              <a:t>We’ll do this over 6 lecture </a:t>
            </a:r>
            <a:r>
              <a:rPr lang="en"/>
              <a:t>then</a:t>
            </a:r>
            <a:r>
              <a:rPr lang="en"/>
              <a:t> we’ll have 2 more to work on your own projects, maybe a game or a piece of art or maybe even graphing programs.</a:t>
            </a:r>
            <a:br>
              <a:rPr lang="en"/>
            </a:br>
            <a:br>
              <a:rPr lang="en"/>
            </a:br>
            <a:r>
              <a:rPr lang="en"/>
              <a:t>This will be very hands on you’ll be practicing nearly everything we mention here.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64a07dc54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64a07dc543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rPr lang="en" sz="1100"/>
              <a:t>Setup, the place where you setup your code. Pay attention to indents! One single tab for all of the code that will be in setup</a:t>
            </a:r>
            <a:endParaRPr sz="1100"/>
          </a:p>
          <a:p>
            <a:pPr indent="0" lvl="0" marL="0" marR="0" rtl="0" algn="l">
              <a:spcBef>
                <a:spcPts val="0"/>
              </a:spcBef>
              <a:spcAft>
                <a:spcPts val="0"/>
              </a:spcAft>
              <a:buFont typeface="Arial"/>
              <a:buNone/>
            </a:pPr>
            <a:r>
              <a:t/>
            </a:r>
            <a:endParaRPr sz="11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6457aee9a5_0_1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6457aee9a5_0_1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Print line or Print L N (careful of that it’s an l not an i) is a basic way of letting the computer talk to us.</a:t>
            </a:r>
            <a:endParaRPr/>
          </a:p>
          <a:p>
            <a:pPr indent="0" lvl="0" marL="0" rtl="0" algn="l">
              <a:spcBef>
                <a:spcPts val="0"/>
              </a:spcBef>
              <a:spcAft>
                <a:spcPts val="0"/>
              </a:spcAft>
              <a:buNone/>
            </a:pPr>
            <a:r>
              <a:rPr lang="en"/>
              <a:t># Type println(“hello [name]”)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we type the command we want the computer to do, in this case it’s println (line) </a:t>
            </a:r>
            <a:endParaRPr/>
          </a:p>
          <a:p>
            <a:pPr indent="0" lvl="0" marL="0" rtl="0" algn="l">
              <a:spcBef>
                <a:spcPts val="0"/>
              </a:spcBef>
              <a:spcAft>
                <a:spcPts val="0"/>
              </a:spcAft>
              <a:buNone/>
            </a:pPr>
            <a:r>
              <a:rPr lang="en"/>
              <a:t>But it needs something to print, how are we going to tell the computer this?</a:t>
            </a:r>
            <a:endParaRPr/>
          </a:p>
          <a:p>
            <a:pPr indent="0" lvl="0" marL="0" rtl="0" algn="l">
              <a:spcBef>
                <a:spcPts val="0"/>
              </a:spcBef>
              <a:spcAft>
                <a:spcPts val="0"/>
              </a:spcAft>
              <a:buNone/>
            </a:pPr>
            <a:r>
              <a:rPr lang="en"/>
              <a:t>Well see these round brackets? This is where we put anything we want to give the computer, which you can see is “hello”</a:t>
            </a:r>
            <a:endParaRPr/>
          </a:p>
          <a:p>
            <a:pPr indent="0" lvl="0" marL="0" rtl="0" algn="l">
              <a:spcBef>
                <a:spcPts val="0"/>
              </a:spcBef>
              <a:spcAft>
                <a:spcPts val="0"/>
              </a:spcAft>
              <a:buNone/>
            </a:pPr>
            <a:r>
              <a:rPr lang="en"/>
              <a:t>But why the double </a:t>
            </a:r>
            <a:r>
              <a:rPr lang="en"/>
              <a:t>quotations</a:t>
            </a:r>
            <a:r>
              <a:rPr lang="en"/>
              <a:t>? Because computers are very picky about how you give them </a:t>
            </a:r>
            <a:r>
              <a:rPr lang="en"/>
              <a:t>different</a:t>
            </a:r>
            <a:r>
              <a:rPr lang="en"/>
              <a:t> types of information, putting the </a:t>
            </a:r>
            <a:r>
              <a:rPr lang="en"/>
              <a:t>quotation</a:t>
            </a:r>
            <a:r>
              <a:rPr lang="en"/>
              <a:t> marks beside it tells the computer it’s a word and not something like an number (yes computers are that dumb)</a:t>
            </a:r>
            <a:endParaRPr/>
          </a:p>
          <a:p>
            <a:pPr indent="0" lvl="0" marL="0" rtl="0" algn="l">
              <a:spcBef>
                <a:spcPts val="0"/>
              </a:spcBef>
              <a:spcAft>
                <a:spcPts val="0"/>
              </a:spcAft>
              <a:buNone/>
            </a:pPr>
            <a:r>
              <a:rPr lang="en"/>
              <a:t>The semicolon at the end tells the computer, stop looking for a command this is all of it right here</a:t>
            </a:r>
            <a:endParaRPr/>
          </a:p>
          <a:p>
            <a:pPr indent="0" lvl="0" marL="0" rtl="0" algn="l">
              <a:spcBef>
                <a:spcPts val="0"/>
              </a:spcBef>
              <a:spcAft>
                <a:spcPts val="0"/>
              </a:spcAft>
              <a:buNone/>
            </a:pPr>
            <a:r>
              <a:rPr lang="en"/>
              <a:t># Run code and see show how it prints out “hello [name]”</a:t>
            </a:r>
            <a:endParaRPr/>
          </a:p>
          <a:p>
            <a:pPr indent="0" lvl="0" marL="0" rtl="0" algn="l">
              <a:spcBef>
                <a:spcPts val="0"/>
              </a:spcBef>
              <a:spcAft>
                <a:spcPts val="0"/>
              </a:spcAft>
              <a:buNone/>
            </a:pPr>
            <a:r>
              <a:rPr lang="en"/>
              <a:t>Comments is prefixed by # and then anything you want to type, it signals to the computer that you are not talking to it but yourself</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64eafbb0d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64eafbb0d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64a5f811fa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64a5f811fa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
              <a:t>Words are cool but what about like a picture? What about shapes?</a:t>
            </a:r>
            <a:endParaRPr/>
          </a:p>
          <a:p>
            <a:pPr indent="0" lvl="0" marL="0" rtl="0" algn="l">
              <a:spcBef>
                <a:spcPts val="0"/>
              </a:spcBef>
              <a:spcAft>
                <a:spcPts val="0"/>
              </a:spcAft>
              <a:buClr>
                <a:srgbClr val="000000"/>
              </a:buClr>
              <a:buSzPts val="1400"/>
              <a:buFont typeface="Arial"/>
              <a:buNone/>
            </a:pPr>
            <a:r>
              <a:rPr lang="en"/>
              <a:t>Let’s do a Rectangle or Rect let’s draw a rectangle that’s in the middle of the screen with size of 100,100</a:t>
            </a:r>
            <a:endParaRPr/>
          </a:p>
          <a:p>
            <a:pPr indent="0" lvl="0" marL="0" rtl="0" algn="l">
              <a:spcBef>
                <a:spcPts val="0"/>
              </a:spcBef>
              <a:spcAft>
                <a:spcPts val="0"/>
              </a:spcAft>
              <a:buClr>
                <a:srgbClr val="000000"/>
              </a:buClr>
              <a:buSzPts val="1400"/>
              <a:buFont typeface="Arial"/>
              <a:buNone/>
            </a:pPr>
            <a:r>
              <a:rPr lang="en"/>
              <a:t>Explain parameters</a:t>
            </a:r>
            <a:endParaRPr/>
          </a:p>
          <a:p>
            <a:pPr indent="0" lvl="0" marL="0" rtl="0" algn="l">
              <a:spcBef>
                <a:spcPts val="0"/>
              </a:spcBef>
              <a:spcAft>
                <a:spcPts val="0"/>
              </a:spcAft>
              <a:buClr>
                <a:srgbClr val="000000"/>
              </a:buClr>
              <a:buSzPts val="1400"/>
              <a:buFont typeface="Arial"/>
              <a:buNone/>
            </a:pPr>
            <a:r>
              <a:rPr lang="en"/>
              <a:t>Don’t forget to explain size as well, type in size(500,500); or something</a:t>
            </a:r>
            <a:br>
              <a:rPr lang="en"/>
            </a:br>
            <a:r>
              <a:rPr lang="en"/>
              <a:t>Huh that’s a square, well i wanted a rectangle? I wonder how do i change it to make it a rectangle?</a:t>
            </a:r>
            <a:endParaRPr/>
          </a:p>
          <a:p>
            <a:pPr indent="0" lvl="0" marL="0" rtl="0" algn="l">
              <a:spcBef>
                <a:spcPts val="0"/>
              </a:spcBef>
              <a:spcAft>
                <a:spcPts val="0"/>
              </a:spcAft>
              <a:buClr>
                <a:srgbClr val="000000"/>
              </a:buClr>
              <a:buSzPts val="1400"/>
              <a:buFont typeface="Arial"/>
              <a:buNone/>
            </a:pPr>
            <a:r>
              <a:rPr lang="en"/>
              <a:t>Play around with the parameters for a bit and make new rectangles</a:t>
            </a:r>
            <a:endParaRPr/>
          </a:p>
          <a:p>
            <a:pPr indent="0" lvl="0" marL="0" rtl="0" algn="l">
              <a:spcBef>
                <a:spcPts val="0"/>
              </a:spcBef>
              <a:spcAft>
                <a:spcPts val="0"/>
              </a:spcAft>
              <a:buClr>
                <a:srgbClr val="000000"/>
              </a:buClr>
              <a:buSzPts val="1400"/>
              <a:buFont typeface="Arial"/>
              <a:buNone/>
            </a:pPr>
            <a:r>
              <a:rPr lang="en"/>
              <a:t>Encourage explorations for themselves.</a:t>
            </a:r>
            <a:endParaRPr/>
          </a:p>
          <a:p>
            <a:pPr indent="0" lvl="0" marL="0" rtl="0" algn="l">
              <a:spcBef>
                <a:spcPts val="0"/>
              </a:spcBef>
              <a:spcAft>
                <a:spcPts val="0"/>
              </a:spcAft>
              <a:buClr>
                <a:srgbClr val="000000"/>
              </a:buClr>
              <a:buSzPts val="1400"/>
              <a:buFont typeface="Arial"/>
              <a:buNone/>
            </a:pPr>
            <a:r>
              <a:rPr lang="en"/>
              <a:t>Also show how it goes x -&gt; and y from bottom to up, it’s weird like that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64a5f811fa_2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64a5f811fa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Ellipses are either a </a:t>
            </a:r>
            <a:r>
              <a:rPr lang="en"/>
              <a:t>circle</a:t>
            </a:r>
            <a:r>
              <a:rPr lang="en"/>
              <a:t> or an oval.</a:t>
            </a:r>
            <a:endParaRPr/>
          </a:p>
          <a:p>
            <a:pPr indent="0" lvl="0" marL="0" rtl="0" algn="l">
              <a:spcBef>
                <a:spcPts val="0"/>
              </a:spcBef>
              <a:spcAft>
                <a:spcPts val="0"/>
              </a:spcAft>
              <a:buNone/>
            </a:pPr>
            <a:r>
              <a:rPr lang="en"/>
              <a:t>Note that ellipses are in the center while rects have the coords in the top left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6457aee9a5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g6457aee9a5_0_10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These are other shapes and things, you can ask your mentors about these shapes about what you put into them.</a:t>
            </a:r>
            <a:endParaRPr/>
          </a:p>
          <a:p>
            <a:pPr indent="0" lvl="0" marL="0" rtl="0" algn="l">
              <a:lnSpc>
                <a:spcPct val="100000"/>
              </a:lnSpc>
              <a:spcBef>
                <a:spcPts val="0"/>
              </a:spcBef>
              <a:spcAft>
                <a:spcPts val="0"/>
              </a:spcAft>
              <a:buSzPts val="1400"/>
              <a:buNone/>
            </a:pPr>
            <a:r>
              <a:rPr lang="en"/>
              <a:t>And Mentors don’t forget the </a:t>
            </a:r>
            <a:r>
              <a:rPr lang="en"/>
              <a:t>reference</a:t>
            </a:r>
            <a:r>
              <a:rPr lang="en"/>
              <a:t> page!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6457aee9a5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g6457aee9a5_1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My grey rectangles are kinda lame, how do we add colours?</a:t>
            </a:r>
            <a:br>
              <a:rPr lang="en"/>
            </a:br>
            <a:r>
              <a:rPr lang="en"/>
              <a:t>Well fill is the solution! We pass it 3 numbers, some amount of red</a:t>
            </a:r>
            <a:r>
              <a:rPr lang="en"/>
              <a:t>, some amount of green, and some amount of blue.</a:t>
            </a:r>
            <a:endParaRPr/>
          </a:p>
          <a:p>
            <a:pPr indent="0" lvl="0" marL="0" rtl="0" algn="l">
              <a:lnSpc>
                <a:spcPct val="100000"/>
              </a:lnSpc>
              <a:spcBef>
                <a:spcPts val="0"/>
              </a:spcBef>
              <a:spcAft>
                <a:spcPts val="0"/>
              </a:spcAft>
              <a:buSzPts val="1400"/>
              <a:buNone/>
            </a:pPr>
            <a:r>
              <a:rPr lang="en"/>
              <a:t>Because of computer things it’s a value between 0 and 255 where 255 is maximum colour </a:t>
            </a:r>
            <a:br>
              <a:rPr lang="en"/>
            </a:br>
            <a:r>
              <a:rPr lang="en"/>
              <a:t>Just like in grade 2, with red, yellow, blue you can mix these colours to get any other colours!</a:t>
            </a:r>
            <a:endParaRPr/>
          </a:p>
          <a:p>
            <a:pPr indent="0" lvl="0" marL="0" rtl="0" algn="l">
              <a:lnSpc>
                <a:spcPct val="100000"/>
              </a:lnSpc>
              <a:spcBef>
                <a:spcPts val="0"/>
              </a:spcBef>
              <a:spcAft>
                <a:spcPts val="0"/>
              </a:spcAft>
              <a:buSzPts val="1400"/>
              <a:buNone/>
            </a:pPr>
            <a:r>
              <a:rPr lang="en"/>
              <a:t>Try this feature out and draw something more complex, here are some examples you could try drawing.</a:t>
            </a:r>
            <a:endParaRPr/>
          </a:p>
          <a:p>
            <a:pPr indent="0" lvl="0" marL="0" rtl="0" algn="l">
              <a:lnSpc>
                <a:spcPct val="100000"/>
              </a:lnSpc>
              <a:spcBef>
                <a:spcPts val="0"/>
              </a:spcBef>
              <a:spcAft>
                <a:spcPts val="0"/>
              </a:spcAft>
              <a:buSzPts val="1400"/>
              <a:buNone/>
            </a:pPr>
            <a:r>
              <a:rPr lang="en"/>
              <a:t>~15 mins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64a5f811fa_2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64a5f811fa_2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619b5d6e6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619b5d6e6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Variables are containers for things, they hold something inside. This is much like a box.</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64a07dc543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64a07dc543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6457aee9a5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6457aee9a5_0_3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More detailed version of our </a:t>
            </a:r>
            <a:r>
              <a:rPr lang="en"/>
              <a:t>things</a:t>
            </a:r>
            <a:r>
              <a:rPr lang="en"/>
              <a:t>, we’ll cover this stuff so don’t worry!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619b5d6e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619b5d6e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Integers! I hope you know them because they are just whole numbers, be it positive or negative.</a:t>
            </a:r>
            <a:br>
              <a:rPr lang="en"/>
            </a:br>
            <a:r>
              <a:rPr lang="en"/>
              <a:t>To tell the computer this variable is an integer you type “int” as the type Integer.</a:t>
            </a:r>
            <a:endParaRPr/>
          </a:p>
          <a:p>
            <a:pPr indent="0" lvl="0" marL="0" rtl="0" algn="l">
              <a:spcBef>
                <a:spcPts val="0"/>
              </a:spcBef>
              <a:spcAft>
                <a:spcPts val="0"/>
              </a:spcAft>
              <a:buNone/>
            </a:pPr>
            <a:r>
              <a:rPr lang="en"/>
              <a:t>Things like 4, -6, 1 billion are all valid, but things like 1.1 is not.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619b5d6e6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619b5d6e6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Float, a strange name but they contain any number you can think of! 1 trillion, -3.7, 3.1415</a:t>
            </a:r>
            <a:endParaRPr/>
          </a:p>
          <a:p>
            <a:pPr indent="0" lvl="0" marL="0" rtl="0" algn="l">
              <a:spcBef>
                <a:spcPts val="0"/>
              </a:spcBef>
              <a:spcAft>
                <a:spcPts val="0"/>
              </a:spcAft>
              <a:buNone/>
            </a:pPr>
            <a:r>
              <a:rPr lang="en"/>
              <a:t>To tell the computer it’s a float we type float as the type name.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g619b5d6e6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619b5d6e6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Strings, or otherwise </a:t>
            </a:r>
            <a:r>
              <a:rPr lang="en"/>
              <a:t>known</a:t>
            </a:r>
            <a:r>
              <a:rPr lang="en"/>
              <a:t> as a “String” of characters. These are words, </a:t>
            </a:r>
            <a:r>
              <a:rPr lang="en"/>
              <a:t>sentences</a:t>
            </a:r>
            <a:r>
              <a:rPr lang="en"/>
              <a:t> and even entire paragraphs.</a:t>
            </a:r>
            <a:endParaRPr/>
          </a:p>
          <a:p>
            <a:pPr indent="0" lvl="0" marL="0" rtl="0" algn="l">
              <a:spcBef>
                <a:spcPts val="0"/>
              </a:spcBef>
              <a:spcAft>
                <a:spcPts val="0"/>
              </a:spcAft>
              <a:buNone/>
            </a:pPr>
            <a:r>
              <a:rPr lang="en"/>
              <a:t>It tells the computer what you see here is just words. </a:t>
            </a:r>
            <a:endParaRPr/>
          </a:p>
          <a:p>
            <a:pPr indent="0" lvl="0" marL="0" rtl="0" algn="l">
              <a:spcBef>
                <a:spcPts val="0"/>
              </a:spcBef>
              <a:spcAft>
                <a:spcPts val="0"/>
              </a:spcAft>
              <a:buNone/>
            </a:pPr>
            <a:r>
              <a:rPr lang="en"/>
              <a:t>Sadly there are no negative strings because, what does that even mean?</a:t>
            </a:r>
            <a:br>
              <a:rPr lang="en"/>
            </a:br>
            <a:r>
              <a:rPr lang="en"/>
              <a:t>Interesting</a:t>
            </a:r>
            <a:r>
              <a:rPr lang="en"/>
              <a:t> note for words you must use double </a:t>
            </a:r>
            <a:r>
              <a:rPr lang="en"/>
              <a:t>quotations because the computer kinda thinks its the name of another variable otherwise.</a:t>
            </a:r>
            <a:r>
              <a:rPr lang="en"/>
              <a:t> </a:t>
            </a:r>
            <a:br>
              <a:rPr lang="en"/>
            </a:b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6457aee9a5_0_1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6457aee9a5_0_1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have a confession to make everyone…. It’s math...</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6457aee9a5_0_1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6457aee9a5_0_1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slide is pretty obvious, except for modulus, increment, and decrement.</a:t>
            </a:r>
            <a:endParaRPr/>
          </a:p>
          <a:p>
            <a:pPr indent="0" lvl="0" marL="0" rtl="0" algn="l">
              <a:spcBef>
                <a:spcPts val="0"/>
              </a:spcBef>
              <a:spcAft>
                <a:spcPts val="0"/>
              </a:spcAft>
              <a:buNone/>
            </a:pPr>
            <a:r>
              <a:rPr lang="en"/>
              <a:t>Modulus gives the remainder of a division. Odds are that you’ll never use it, but ask your mentors for more info about this if you’re curious</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g6457aee9a5_0_1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6457aee9a5_0_1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how to do some math in processing</a:t>
            </a:r>
            <a:endParaRPr/>
          </a:p>
          <a:p>
            <a:pPr indent="0" lvl="0" marL="0" rtl="0" algn="l">
              <a:spcBef>
                <a:spcPts val="0"/>
              </a:spcBef>
              <a:spcAft>
                <a:spcPts val="0"/>
              </a:spcAft>
              <a:buNone/>
            </a:pPr>
            <a:r>
              <a:rPr lang="en"/>
              <a:t>Also do math between variables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g64eafbb0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64eafbb0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6457aee9a5_0_1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g6457aee9a5_0_16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Draw is ran right after setup, unlike setup it’s continues to go in a cycle forever. </a:t>
            </a:r>
            <a:endParaRPr/>
          </a:p>
          <a:p>
            <a:pPr indent="0" lvl="0" marL="0" rtl="0" algn="l">
              <a:lnSpc>
                <a:spcPct val="100000"/>
              </a:lnSpc>
              <a:spcBef>
                <a:spcPts val="0"/>
              </a:spcBef>
              <a:spcAft>
                <a:spcPts val="0"/>
              </a:spcAft>
              <a:buSzPts val="1400"/>
              <a:buNone/>
            </a:pPr>
            <a:r>
              <a:rPr lang="en"/>
              <a:t>So setup is good for setting up your code, like setting the size of the window.</a:t>
            </a:r>
            <a:endParaRPr/>
          </a:p>
          <a:p>
            <a:pPr indent="0" lvl="0" marL="0" rtl="0" algn="l">
              <a:lnSpc>
                <a:spcPct val="100000"/>
              </a:lnSpc>
              <a:spcBef>
                <a:spcPts val="0"/>
              </a:spcBef>
              <a:spcAft>
                <a:spcPts val="0"/>
              </a:spcAft>
              <a:buSzPts val="1400"/>
              <a:buNone/>
            </a:pPr>
            <a:r>
              <a:rPr lang="en"/>
              <a:t>And draw is for drawing your code.</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
              <a:t># </a:t>
            </a:r>
            <a:r>
              <a:rPr lang="en"/>
              <a:t>Make a moving ball</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
              <a:t>You can see that the ball has a trial of other balls behind it, why is that?</a:t>
            </a:r>
            <a:endParaRPr/>
          </a:p>
          <a:p>
            <a:pPr indent="0" lvl="0" marL="0" rtl="0" algn="l">
              <a:spcBef>
                <a:spcPts val="0"/>
              </a:spcBef>
              <a:spcAft>
                <a:spcPts val="0"/>
              </a:spcAft>
              <a:buSzPts val="1400"/>
              <a:buNone/>
            </a:pPr>
            <a:r>
              <a:rPr lang="en"/>
              <a:t>Because what the computer is doing every single time it’s running that code is placing a new ball right on top of the old ones,</a:t>
            </a:r>
            <a:endParaRPr/>
          </a:p>
          <a:p>
            <a:pPr indent="0" lvl="0" marL="0" rtl="0" algn="l">
              <a:spcBef>
                <a:spcPts val="0"/>
              </a:spcBef>
              <a:spcAft>
                <a:spcPts val="0"/>
              </a:spcAft>
              <a:buSzPts val="1400"/>
              <a:buNone/>
            </a:pPr>
            <a:r>
              <a:rPr lang="en"/>
              <a:t>After all I only told it to draw a ball at these coordinates and with these sizes nothing more.</a:t>
            </a:r>
            <a:endParaRPr/>
          </a:p>
          <a:p>
            <a:pPr indent="0" lvl="0" marL="0" rtl="0" algn="l">
              <a:spcBef>
                <a:spcPts val="0"/>
              </a:spcBef>
              <a:spcAft>
                <a:spcPts val="0"/>
              </a:spcAft>
              <a:buSzPts val="1400"/>
              <a:buNone/>
            </a:pPr>
            <a:r>
              <a:rPr lang="en"/>
              <a:t>So to solve that we use background(R,G,B); which have parameters just like fill but instead does the background.</a:t>
            </a:r>
            <a:endParaRPr/>
          </a:p>
          <a:p>
            <a:pPr indent="0" lvl="0" marL="0" rtl="0" algn="l">
              <a:lnSpc>
                <a:spcPct val="100000"/>
              </a:lnSpc>
              <a:spcBef>
                <a:spcPts val="0"/>
              </a:spcBef>
              <a:spcAft>
                <a:spcPts val="0"/>
              </a:spcAft>
              <a:buSzPts val="1400"/>
              <a:buNone/>
            </a:pPr>
            <a:br>
              <a:rPr lang="en"/>
            </a:br>
            <a:r>
              <a:rPr lang="en"/>
              <a:t>Lastly MouseX gives your mouse’s X coordinate and moustY gives your mouse’s Y coordinate</a:t>
            </a:r>
            <a:endParaRPr/>
          </a:p>
          <a:p>
            <a:pPr indent="0" lvl="0" marL="0" rtl="0" algn="l">
              <a:lnSpc>
                <a:spcPct val="100000"/>
              </a:lnSpc>
              <a:spcBef>
                <a:spcPts val="0"/>
              </a:spcBef>
              <a:spcAft>
                <a:spcPts val="0"/>
              </a:spcAft>
              <a:buSzPts val="1400"/>
              <a:buNone/>
            </a:pPr>
            <a:r>
              <a:rPr lang="en"/>
              <a:t>I wonder what happens if you </a:t>
            </a:r>
            <a:r>
              <a:rPr lang="en"/>
              <a:t>substitute</a:t>
            </a:r>
            <a:r>
              <a:rPr lang="en"/>
              <a:t> these variables into your rectangle’s X and Y coordinate spots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g64daac27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g64daac27f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My grey rectangles are kinda lame, how do we add colours?</a:t>
            </a:r>
            <a:br>
              <a:rPr lang="en"/>
            </a:br>
            <a:r>
              <a:rPr lang="en"/>
              <a:t>Well, fill is the solution! We pass it 3 numbers, some amount of red, some amount of green, and some amount of blue.</a:t>
            </a:r>
            <a:endParaRPr/>
          </a:p>
          <a:p>
            <a:pPr indent="0" lvl="0" marL="0" rtl="0" algn="l">
              <a:lnSpc>
                <a:spcPct val="100000"/>
              </a:lnSpc>
              <a:spcBef>
                <a:spcPts val="0"/>
              </a:spcBef>
              <a:spcAft>
                <a:spcPts val="0"/>
              </a:spcAft>
              <a:buSzPts val="1400"/>
              <a:buNone/>
            </a:pPr>
            <a:r>
              <a:rPr lang="en"/>
              <a:t>Because of computer things it’s a value between 0 and 255 where 255 is maximum colour </a:t>
            </a:r>
            <a:br>
              <a:rPr lang="en"/>
            </a:br>
            <a:r>
              <a:rPr lang="en"/>
              <a:t>Just like in grade 2, with red, yellow, blue you can mix these colours to get any other colours!</a:t>
            </a:r>
            <a:endParaRPr/>
          </a:p>
          <a:p>
            <a:pPr indent="0" lvl="0" marL="0" rtl="0" algn="l">
              <a:lnSpc>
                <a:spcPct val="100000"/>
              </a:lnSpc>
              <a:spcBef>
                <a:spcPts val="0"/>
              </a:spcBef>
              <a:spcAft>
                <a:spcPts val="0"/>
              </a:spcAft>
              <a:buSzPts val="1400"/>
              <a:buNone/>
            </a:pPr>
            <a:r>
              <a:rPr lang="en"/>
              <a:t>Try this feature out and draw something more complex, here are some examples you could try drawing.</a:t>
            </a:r>
            <a:endParaRPr/>
          </a:p>
          <a:p>
            <a:pPr indent="0" lvl="0" marL="0" rtl="0" algn="l">
              <a:lnSpc>
                <a:spcPct val="100000"/>
              </a:lnSpc>
              <a:spcBef>
                <a:spcPts val="0"/>
              </a:spcBef>
              <a:spcAft>
                <a:spcPts val="0"/>
              </a:spcAft>
              <a:buSzPts val="1400"/>
              <a:buNone/>
            </a:pPr>
            <a:r>
              <a:rPr lang="en"/>
              <a:t>~15 mins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6457aee9a5_0_1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2" name="Google Shape;472;g6457aee9a5_0_17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def setup():</a:t>
            </a:r>
            <a:endParaRPr/>
          </a:p>
          <a:p>
            <a:pPr indent="0" lvl="0" marL="0" rtl="0" algn="l">
              <a:lnSpc>
                <a:spcPct val="100000"/>
              </a:lnSpc>
              <a:spcBef>
                <a:spcPts val="0"/>
              </a:spcBef>
              <a:spcAft>
                <a:spcPts val="0"/>
              </a:spcAft>
              <a:buNone/>
            </a:pPr>
            <a:r>
              <a:rPr lang="en"/>
              <a:t>    size(400, 400)</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def draw():</a:t>
            </a:r>
            <a:endParaRPr/>
          </a:p>
          <a:p>
            <a:pPr indent="0" lvl="0" marL="0" rtl="0" algn="l">
              <a:lnSpc>
                <a:spcPct val="100000"/>
              </a:lnSpc>
              <a:spcBef>
                <a:spcPts val="0"/>
              </a:spcBef>
              <a:spcAft>
                <a:spcPts val="0"/>
              </a:spcAft>
              <a:buNone/>
            </a:pPr>
            <a:r>
              <a:rPr lang="en"/>
              <a:t>    background(60, 120, 220)</a:t>
            </a:r>
            <a:endParaRPr/>
          </a:p>
          <a:p>
            <a:pPr indent="0" lvl="0" marL="0" rtl="0" algn="l">
              <a:lnSpc>
                <a:spcPct val="100000"/>
              </a:lnSpc>
              <a:spcBef>
                <a:spcPts val="0"/>
              </a:spcBef>
              <a:spcAft>
                <a:spcPts val="0"/>
              </a:spcAft>
              <a:buNone/>
            </a:pPr>
            <a:r>
              <a:rPr lang="en"/>
              <a:t>    </a:t>
            </a:r>
            <a:endParaRPr/>
          </a:p>
          <a:p>
            <a:pPr indent="0" lvl="0" marL="0" rtl="0" algn="l">
              <a:lnSpc>
                <a:spcPct val="100000"/>
              </a:lnSpc>
              <a:spcBef>
                <a:spcPts val="0"/>
              </a:spcBef>
              <a:spcAft>
                <a:spcPts val="0"/>
              </a:spcAft>
              <a:buNone/>
            </a:pPr>
            <a:r>
              <a:rPr lang="en"/>
              <a:t>    fill(255, 160, 170)</a:t>
            </a:r>
            <a:endParaRPr/>
          </a:p>
          <a:p>
            <a:pPr indent="0" lvl="0" marL="0" rtl="0" algn="l">
              <a:lnSpc>
                <a:spcPct val="100000"/>
              </a:lnSpc>
              <a:spcBef>
                <a:spcPts val="0"/>
              </a:spcBef>
              <a:spcAft>
                <a:spcPts val="0"/>
              </a:spcAft>
              <a:buNone/>
            </a:pPr>
            <a:r>
              <a:rPr lang="en"/>
              <a:t>    rect(100, 200, mouseX - 100, mouseY - 200)</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6457aee9a5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6457aee9a5_0_3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Website, if you’re behind in the slides, you can get them here!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7e55526a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7e55526a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25</a:t>
            </a:r>
            <a:r>
              <a:rPr lang="en"/>
              <a:t> ignite points each </a:t>
            </a:r>
            <a:endParaRPr/>
          </a:p>
          <a:p>
            <a:pPr indent="-317500" lvl="0" marL="457200" rtl="0" algn="l">
              <a:spcBef>
                <a:spcPts val="0"/>
              </a:spcBef>
              <a:spcAft>
                <a:spcPts val="0"/>
              </a:spcAft>
              <a:buSzPts val="1400"/>
              <a:buChar char="-"/>
            </a:pPr>
            <a:r>
              <a:rPr lang="en"/>
              <a:t>Link to submit in first few slides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g7e57e150f5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7e57e150f5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50 ignite points each </a:t>
            </a:r>
            <a:endParaRPr/>
          </a:p>
          <a:p>
            <a:pPr indent="-317500" lvl="0" marL="457200" rtl="0" algn="l">
              <a:spcBef>
                <a:spcPts val="0"/>
              </a:spcBef>
              <a:spcAft>
                <a:spcPts val="0"/>
              </a:spcAft>
              <a:buSzPts val="1400"/>
              <a:buChar char="-"/>
            </a:pPr>
            <a:r>
              <a:rPr lang="en"/>
              <a:t>Link to submit in first few slides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8b6f53a6b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8b6f53a6b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info about ignite points in the linked spreadsheet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8b6f53a6ba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8b6f53a6ba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8b6f53a6ba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8b6f53a6ba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Participation is optional but highly encouraged for both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8b741f981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8b741f981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8b9ac4b012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8b9ac4b012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example of what the weekly challenges looked like in the winter. Will probably look a little different in the summer sessions, but they will look something like this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56" name="Shape 56"/>
        <p:cNvGrpSpPr/>
        <p:nvPr/>
      </p:nvGrpSpPr>
      <p:grpSpPr>
        <a:xfrm>
          <a:off x="0" y="0"/>
          <a:ext cx="0" cy="0"/>
          <a:chOff x="0" y="0"/>
          <a:chExt cx="0" cy="0"/>
        </a:xfrm>
      </p:grpSpPr>
      <p:sp>
        <p:nvSpPr>
          <p:cNvPr id="57" name="Google Shape;57;p15"/>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4200"/>
              <a:buNone/>
              <a:defRPr/>
            </a:lvl1pPr>
            <a:lvl2pPr lvl="1" rtl="0" algn="l">
              <a:lnSpc>
                <a:spcPct val="100000"/>
              </a:lnSpc>
              <a:spcBef>
                <a:spcPts val="0"/>
              </a:spcBef>
              <a:spcAft>
                <a:spcPts val="0"/>
              </a:spcAft>
              <a:buSzPts val="4200"/>
              <a:buNone/>
              <a:defRPr/>
            </a:lvl2pPr>
            <a:lvl3pPr lvl="2" rtl="0" algn="l">
              <a:lnSpc>
                <a:spcPct val="100000"/>
              </a:lnSpc>
              <a:spcBef>
                <a:spcPts val="0"/>
              </a:spcBef>
              <a:spcAft>
                <a:spcPts val="0"/>
              </a:spcAft>
              <a:buSzPts val="4200"/>
              <a:buNone/>
              <a:defRPr/>
            </a:lvl3pPr>
            <a:lvl4pPr lvl="3" rtl="0" algn="l">
              <a:lnSpc>
                <a:spcPct val="100000"/>
              </a:lnSpc>
              <a:spcBef>
                <a:spcPts val="0"/>
              </a:spcBef>
              <a:spcAft>
                <a:spcPts val="0"/>
              </a:spcAft>
              <a:buSzPts val="4200"/>
              <a:buNone/>
              <a:defRPr/>
            </a:lvl4pPr>
            <a:lvl5pPr lvl="4" rtl="0" algn="l">
              <a:lnSpc>
                <a:spcPct val="100000"/>
              </a:lnSpc>
              <a:spcBef>
                <a:spcPts val="0"/>
              </a:spcBef>
              <a:spcAft>
                <a:spcPts val="0"/>
              </a:spcAft>
              <a:buSzPts val="4200"/>
              <a:buNone/>
              <a:defRPr/>
            </a:lvl5pPr>
            <a:lvl6pPr lvl="5" rtl="0" algn="l">
              <a:lnSpc>
                <a:spcPct val="100000"/>
              </a:lnSpc>
              <a:spcBef>
                <a:spcPts val="0"/>
              </a:spcBef>
              <a:spcAft>
                <a:spcPts val="0"/>
              </a:spcAft>
              <a:buSzPts val="4200"/>
              <a:buNone/>
              <a:defRPr/>
            </a:lvl6pPr>
            <a:lvl7pPr lvl="6" rtl="0" algn="l">
              <a:lnSpc>
                <a:spcPct val="100000"/>
              </a:lnSpc>
              <a:spcBef>
                <a:spcPts val="0"/>
              </a:spcBef>
              <a:spcAft>
                <a:spcPts val="0"/>
              </a:spcAft>
              <a:buSzPts val="4200"/>
              <a:buNone/>
              <a:defRPr/>
            </a:lvl7pPr>
            <a:lvl8pPr lvl="7" rtl="0" algn="l">
              <a:lnSpc>
                <a:spcPct val="100000"/>
              </a:lnSpc>
              <a:spcBef>
                <a:spcPts val="0"/>
              </a:spcBef>
              <a:spcAft>
                <a:spcPts val="0"/>
              </a:spcAft>
              <a:buSzPts val="4200"/>
              <a:buNone/>
              <a:defRPr/>
            </a:lvl8pPr>
            <a:lvl9pPr lvl="8" rtl="0" algn="l">
              <a:lnSpc>
                <a:spcPct val="100000"/>
              </a:lnSpc>
              <a:spcBef>
                <a:spcPts val="0"/>
              </a:spcBef>
              <a:spcAft>
                <a:spcPts val="0"/>
              </a:spcAft>
              <a:buSzPts val="4200"/>
              <a:buNone/>
              <a:defRPr/>
            </a:lvl9pPr>
          </a:lstStyle>
          <a:p/>
        </p:txBody>
      </p:sp>
      <p:sp>
        <p:nvSpPr>
          <p:cNvPr id="58" name="Google Shape;58;p15"/>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59" name="Google Shape;5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60" name="Shape 60"/>
        <p:cNvGrpSpPr/>
        <p:nvPr/>
      </p:nvGrpSpPr>
      <p:grpSpPr>
        <a:xfrm>
          <a:off x="0" y="0"/>
          <a:ext cx="0" cy="0"/>
          <a:chOff x="0" y="0"/>
          <a:chExt cx="0" cy="0"/>
        </a:xfrm>
      </p:grpSpPr>
      <p:sp>
        <p:nvSpPr>
          <p:cNvPr id="61" name="Google Shape;61;p16"/>
          <p:cNvSpPr txBox="1"/>
          <p:nvPr>
            <p:ph type="title"/>
          </p:nvPr>
        </p:nvSpPr>
        <p:spPr>
          <a:xfrm>
            <a:off x="2802750" y="802500"/>
            <a:ext cx="3538500" cy="3538500"/>
          </a:xfrm>
          <a:prstGeom prst="rect">
            <a:avLst/>
          </a:prstGeom>
          <a:solidFill>
            <a:srgbClr val="FFFFFF"/>
          </a:solid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62" name="Google Shape;62;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3" name="Shape 63"/>
        <p:cNvGrpSpPr/>
        <p:nvPr/>
      </p:nvGrpSpPr>
      <p:grpSpPr>
        <a:xfrm>
          <a:off x="0" y="0"/>
          <a:ext cx="0" cy="0"/>
          <a:chOff x="0" y="0"/>
          <a:chExt cx="0" cy="0"/>
        </a:xfrm>
      </p:grpSpPr>
      <p:sp>
        <p:nvSpPr>
          <p:cNvPr id="64" name="Google Shape;64;p17"/>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4200"/>
              <a:buNone/>
              <a:defRPr/>
            </a:lvl1pPr>
            <a:lvl2pPr lvl="1" rtl="0" algn="l">
              <a:lnSpc>
                <a:spcPct val="100000"/>
              </a:lnSpc>
              <a:spcBef>
                <a:spcPts val="0"/>
              </a:spcBef>
              <a:spcAft>
                <a:spcPts val="0"/>
              </a:spcAft>
              <a:buSzPts val="4200"/>
              <a:buNone/>
              <a:defRPr/>
            </a:lvl2pPr>
            <a:lvl3pPr lvl="2" rtl="0" algn="l">
              <a:lnSpc>
                <a:spcPct val="100000"/>
              </a:lnSpc>
              <a:spcBef>
                <a:spcPts val="0"/>
              </a:spcBef>
              <a:spcAft>
                <a:spcPts val="0"/>
              </a:spcAft>
              <a:buSzPts val="4200"/>
              <a:buNone/>
              <a:defRPr/>
            </a:lvl3pPr>
            <a:lvl4pPr lvl="3" rtl="0" algn="l">
              <a:lnSpc>
                <a:spcPct val="100000"/>
              </a:lnSpc>
              <a:spcBef>
                <a:spcPts val="0"/>
              </a:spcBef>
              <a:spcAft>
                <a:spcPts val="0"/>
              </a:spcAft>
              <a:buSzPts val="4200"/>
              <a:buNone/>
              <a:defRPr/>
            </a:lvl4pPr>
            <a:lvl5pPr lvl="4" rtl="0" algn="l">
              <a:lnSpc>
                <a:spcPct val="100000"/>
              </a:lnSpc>
              <a:spcBef>
                <a:spcPts val="0"/>
              </a:spcBef>
              <a:spcAft>
                <a:spcPts val="0"/>
              </a:spcAft>
              <a:buSzPts val="4200"/>
              <a:buNone/>
              <a:defRPr/>
            </a:lvl5pPr>
            <a:lvl6pPr lvl="5" rtl="0" algn="l">
              <a:lnSpc>
                <a:spcPct val="100000"/>
              </a:lnSpc>
              <a:spcBef>
                <a:spcPts val="0"/>
              </a:spcBef>
              <a:spcAft>
                <a:spcPts val="0"/>
              </a:spcAft>
              <a:buSzPts val="4200"/>
              <a:buNone/>
              <a:defRPr/>
            </a:lvl6pPr>
            <a:lvl7pPr lvl="6" rtl="0" algn="l">
              <a:lnSpc>
                <a:spcPct val="100000"/>
              </a:lnSpc>
              <a:spcBef>
                <a:spcPts val="0"/>
              </a:spcBef>
              <a:spcAft>
                <a:spcPts val="0"/>
              </a:spcAft>
              <a:buSzPts val="4200"/>
              <a:buNone/>
              <a:defRPr/>
            </a:lvl7pPr>
            <a:lvl8pPr lvl="7" rtl="0" algn="l">
              <a:lnSpc>
                <a:spcPct val="100000"/>
              </a:lnSpc>
              <a:spcBef>
                <a:spcPts val="0"/>
              </a:spcBef>
              <a:spcAft>
                <a:spcPts val="0"/>
              </a:spcAft>
              <a:buSzPts val="4200"/>
              <a:buNone/>
              <a:defRPr/>
            </a:lvl8pPr>
            <a:lvl9pPr lvl="8" rtl="0" algn="l">
              <a:lnSpc>
                <a:spcPct val="100000"/>
              </a:lnSpc>
              <a:spcBef>
                <a:spcPts val="0"/>
              </a:spcBef>
              <a:spcAft>
                <a:spcPts val="0"/>
              </a:spcAft>
              <a:buSzPts val="4200"/>
              <a:buNone/>
              <a:defRPr/>
            </a:lvl9pPr>
          </a:lstStyle>
          <a:p/>
        </p:txBody>
      </p:sp>
      <p:sp>
        <p:nvSpPr>
          <p:cNvPr id="65" name="Google Shape;65;p17"/>
          <p:cNvSpPr txBox="1"/>
          <p:nvPr>
            <p:ph idx="1" type="body"/>
          </p:nvPr>
        </p:nvSpPr>
        <p:spPr>
          <a:xfrm>
            <a:off x="311700" y="1228675"/>
            <a:ext cx="3999900" cy="33402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6" name="Google Shape;66;p17"/>
          <p:cNvSpPr txBox="1"/>
          <p:nvPr>
            <p:ph idx="2" type="body"/>
          </p:nvPr>
        </p:nvSpPr>
        <p:spPr>
          <a:xfrm>
            <a:off x="4832400" y="1228675"/>
            <a:ext cx="3999900" cy="33402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7" name="Google Shape;67;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68" name="Shape 68"/>
        <p:cNvGrpSpPr/>
        <p:nvPr/>
      </p:nvGrpSpPr>
      <p:grpSpPr>
        <a:xfrm>
          <a:off x="0" y="0"/>
          <a:ext cx="0" cy="0"/>
          <a:chOff x="0" y="0"/>
          <a:chExt cx="0" cy="0"/>
        </a:xfrm>
      </p:grpSpPr>
      <p:sp>
        <p:nvSpPr>
          <p:cNvPr id="69" name="Google Shape;69;p18"/>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6000"/>
              <a:buNone/>
              <a:defRPr sz="6000">
                <a:solidFill>
                  <a:schemeClr val="lt1"/>
                </a:solidFill>
              </a:defRPr>
            </a:lvl1pPr>
            <a:lvl2pPr lvl="1" rtl="0" algn="l">
              <a:lnSpc>
                <a:spcPct val="100000"/>
              </a:lnSpc>
              <a:spcBef>
                <a:spcPts val="0"/>
              </a:spcBef>
              <a:spcAft>
                <a:spcPts val="0"/>
              </a:spcAft>
              <a:buClr>
                <a:schemeClr val="lt1"/>
              </a:buClr>
              <a:buSzPts val="6000"/>
              <a:buNone/>
              <a:defRPr sz="6000">
                <a:solidFill>
                  <a:schemeClr val="lt1"/>
                </a:solidFill>
              </a:defRPr>
            </a:lvl2pPr>
            <a:lvl3pPr lvl="2" rtl="0" algn="l">
              <a:lnSpc>
                <a:spcPct val="100000"/>
              </a:lnSpc>
              <a:spcBef>
                <a:spcPts val="0"/>
              </a:spcBef>
              <a:spcAft>
                <a:spcPts val="0"/>
              </a:spcAft>
              <a:buClr>
                <a:schemeClr val="lt1"/>
              </a:buClr>
              <a:buSzPts val="6000"/>
              <a:buNone/>
              <a:defRPr sz="6000">
                <a:solidFill>
                  <a:schemeClr val="lt1"/>
                </a:solidFill>
              </a:defRPr>
            </a:lvl3pPr>
            <a:lvl4pPr lvl="3" rtl="0" algn="l">
              <a:lnSpc>
                <a:spcPct val="100000"/>
              </a:lnSpc>
              <a:spcBef>
                <a:spcPts val="0"/>
              </a:spcBef>
              <a:spcAft>
                <a:spcPts val="0"/>
              </a:spcAft>
              <a:buClr>
                <a:schemeClr val="lt1"/>
              </a:buClr>
              <a:buSzPts val="6000"/>
              <a:buNone/>
              <a:defRPr sz="6000">
                <a:solidFill>
                  <a:schemeClr val="lt1"/>
                </a:solidFill>
              </a:defRPr>
            </a:lvl4pPr>
            <a:lvl5pPr lvl="4" rtl="0" algn="l">
              <a:lnSpc>
                <a:spcPct val="100000"/>
              </a:lnSpc>
              <a:spcBef>
                <a:spcPts val="0"/>
              </a:spcBef>
              <a:spcAft>
                <a:spcPts val="0"/>
              </a:spcAft>
              <a:buClr>
                <a:schemeClr val="lt1"/>
              </a:buClr>
              <a:buSzPts val="6000"/>
              <a:buNone/>
              <a:defRPr sz="6000">
                <a:solidFill>
                  <a:schemeClr val="lt1"/>
                </a:solidFill>
              </a:defRPr>
            </a:lvl5pPr>
            <a:lvl6pPr lvl="5" rtl="0" algn="l">
              <a:lnSpc>
                <a:spcPct val="100000"/>
              </a:lnSpc>
              <a:spcBef>
                <a:spcPts val="0"/>
              </a:spcBef>
              <a:spcAft>
                <a:spcPts val="0"/>
              </a:spcAft>
              <a:buClr>
                <a:schemeClr val="lt1"/>
              </a:buClr>
              <a:buSzPts val="6000"/>
              <a:buNone/>
              <a:defRPr sz="6000">
                <a:solidFill>
                  <a:schemeClr val="lt1"/>
                </a:solidFill>
              </a:defRPr>
            </a:lvl6pPr>
            <a:lvl7pPr lvl="6" rtl="0" algn="l">
              <a:lnSpc>
                <a:spcPct val="100000"/>
              </a:lnSpc>
              <a:spcBef>
                <a:spcPts val="0"/>
              </a:spcBef>
              <a:spcAft>
                <a:spcPts val="0"/>
              </a:spcAft>
              <a:buClr>
                <a:schemeClr val="lt1"/>
              </a:buClr>
              <a:buSzPts val="6000"/>
              <a:buNone/>
              <a:defRPr sz="6000">
                <a:solidFill>
                  <a:schemeClr val="lt1"/>
                </a:solidFill>
              </a:defRPr>
            </a:lvl7pPr>
            <a:lvl8pPr lvl="7" rtl="0" algn="l">
              <a:lnSpc>
                <a:spcPct val="100000"/>
              </a:lnSpc>
              <a:spcBef>
                <a:spcPts val="0"/>
              </a:spcBef>
              <a:spcAft>
                <a:spcPts val="0"/>
              </a:spcAft>
              <a:buClr>
                <a:schemeClr val="lt1"/>
              </a:buClr>
              <a:buSzPts val="6000"/>
              <a:buNone/>
              <a:defRPr sz="6000">
                <a:solidFill>
                  <a:schemeClr val="lt1"/>
                </a:solidFill>
              </a:defRPr>
            </a:lvl8pPr>
            <a:lvl9pPr lvl="8" rtl="0" algn="l">
              <a:lnSpc>
                <a:spcPct val="100000"/>
              </a:lnSpc>
              <a:spcBef>
                <a:spcPts val="0"/>
              </a:spcBef>
              <a:spcAft>
                <a:spcPts val="0"/>
              </a:spcAft>
              <a:buClr>
                <a:schemeClr val="lt1"/>
              </a:buClr>
              <a:buSzPts val="6000"/>
              <a:buNone/>
              <a:defRPr sz="6000">
                <a:solidFill>
                  <a:schemeClr val="lt1"/>
                </a:solidFill>
              </a:defRPr>
            </a:lvl9pPr>
          </a:lstStyle>
          <a:p/>
        </p:txBody>
      </p:sp>
      <p:sp>
        <p:nvSpPr>
          <p:cNvPr id="70" name="Google Shape;70;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1" name="Shape 71"/>
        <p:cNvGrpSpPr/>
        <p:nvPr/>
      </p:nvGrpSpPr>
      <p:grpSpPr>
        <a:xfrm>
          <a:off x="0" y="0"/>
          <a:ext cx="0" cy="0"/>
          <a:chOff x="0" y="0"/>
          <a:chExt cx="0" cy="0"/>
        </a:xfrm>
      </p:grpSpPr>
      <p:sp>
        <p:nvSpPr>
          <p:cNvPr id="72" name="Google Shape;72;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None/>
              <a:defRPr sz="3000">
                <a:highlight>
                  <a:schemeClr val="dk1"/>
                </a:highlight>
              </a:defRPr>
            </a:lvl1pPr>
            <a:lvl2pPr lvl="1" rtl="0" algn="l">
              <a:lnSpc>
                <a:spcPct val="100000"/>
              </a:lnSpc>
              <a:spcBef>
                <a:spcPts val="0"/>
              </a:spcBef>
              <a:spcAft>
                <a:spcPts val="0"/>
              </a:spcAft>
              <a:buSzPts val="3000"/>
              <a:buNone/>
              <a:defRPr sz="3000">
                <a:highlight>
                  <a:schemeClr val="dk1"/>
                </a:highlight>
              </a:defRPr>
            </a:lvl2pPr>
            <a:lvl3pPr lvl="2" rtl="0" algn="l">
              <a:lnSpc>
                <a:spcPct val="100000"/>
              </a:lnSpc>
              <a:spcBef>
                <a:spcPts val="0"/>
              </a:spcBef>
              <a:spcAft>
                <a:spcPts val="0"/>
              </a:spcAft>
              <a:buSzPts val="3000"/>
              <a:buNone/>
              <a:defRPr sz="3000">
                <a:highlight>
                  <a:schemeClr val="dk1"/>
                </a:highlight>
              </a:defRPr>
            </a:lvl3pPr>
            <a:lvl4pPr lvl="3" rtl="0" algn="l">
              <a:lnSpc>
                <a:spcPct val="100000"/>
              </a:lnSpc>
              <a:spcBef>
                <a:spcPts val="0"/>
              </a:spcBef>
              <a:spcAft>
                <a:spcPts val="0"/>
              </a:spcAft>
              <a:buSzPts val="3000"/>
              <a:buNone/>
              <a:defRPr sz="3000">
                <a:highlight>
                  <a:schemeClr val="dk1"/>
                </a:highlight>
              </a:defRPr>
            </a:lvl4pPr>
            <a:lvl5pPr lvl="4" rtl="0" algn="l">
              <a:lnSpc>
                <a:spcPct val="100000"/>
              </a:lnSpc>
              <a:spcBef>
                <a:spcPts val="0"/>
              </a:spcBef>
              <a:spcAft>
                <a:spcPts val="0"/>
              </a:spcAft>
              <a:buSzPts val="3000"/>
              <a:buNone/>
              <a:defRPr sz="3000">
                <a:highlight>
                  <a:schemeClr val="dk1"/>
                </a:highlight>
              </a:defRPr>
            </a:lvl5pPr>
            <a:lvl6pPr lvl="5" rtl="0" algn="l">
              <a:lnSpc>
                <a:spcPct val="100000"/>
              </a:lnSpc>
              <a:spcBef>
                <a:spcPts val="0"/>
              </a:spcBef>
              <a:spcAft>
                <a:spcPts val="0"/>
              </a:spcAft>
              <a:buSzPts val="3000"/>
              <a:buNone/>
              <a:defRPr sz="3000">
                <a:highlight>
                  <a:schemeClr val="dk1"/>
                </a:highlight>
              </a:defRPr>
            </a:lvl6pPr>
            <a:lvl7pPr lvl="6" rtl="0" algn="l">
              <a:lnSpc>
                <a:spcPct val="100000"/>
              </a:lnSpc>
              <a:spcBef>
                <a:spcPts val="0"/>
              </a:spcBef>
              <a:spcAft>
                <a:spcPts val="0"/>
              </a:spcAft>
              <a:buSzPts val="3000"/>
              <a:buNone/>
              <a:defRPr sz="3000">
                <a:highlight>
                  <a:schemeClr val="dk1"/>
                </a:highlight>
              </a:defRPr>
            </a:lvl7pPr>
            <a:lvl8pPr lvl="7" rtl="0" algn="l">
              <a:lnSpc>
                <a:spcPct val="100000"/>
              </a:lnSpc>
              <a:spcBef>
                <a:spcPts val="0"/>
              </a:spcBef>
              <a:spcAft>
                <a:spcPts val="0"/>
              </a:spcAft>
              <a:buSzPts val="3000"/>
              <a:buNone/>
              <a:defRPr sz="3000">
                <a:highlight>
                  <a:schemeClr val="dk1"/>
                </a:highlight>
              </a:defRPr>
            </a:lvl8pPr>
            <a:lvl9pPr lvl="8" rtl="0" algn="l">
              <a:lnSpc>
                <a:spcPct val="100000"/>
              </a:lnSpc>
              <a:spcBef>
                <a:spcPts val="0"/>
              </a:spcBef>
              <a:spcAft>
                <a:spcPts val="0"/>
              </a:spcAft>
              <a:buSzPts val="3000"/>
              <a:buNone/>
              <a:defRPr sz="3000">
                <a:highlight>
                  <a:schemeClr val="dk1"/>
                </a:highlight>
              </a:defRPr>
            </a:lvl9pPr>
          </a:lstStyle>
          <a:p/>
        </p:txBody>
      </p:sp>
      <p:sp>
        <p:nvSpPr>
          <p:cNvPr id="73" name="Google Shape;73;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74" name="Google Shape;74;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75" name="Shape 75"/>
        <p:cNvGrpSpPr/>
        <p:nvPr/>
      </p:nvGrpSpPr>
      <p:grpSpPr>
        <a:xfrm>
          <a:off x="0" y="0"/>
          <a:ext cx="0" cy="0"/>
          <a:chOff x="0" y="0"/>
          <a:chExt cx="0" cy="0"/>
        </a:xfrm>
      </p:grpSpPr>
      <p:sp>
        <p:nvSpPr>
          <p:cNvPr id="76" name="Google Shape;76;p20"/>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20"/>
          <p:cNvSpPr txBox="1"/>
          <p:nvPr>
            <p:ph type="ctrTitle"/>
          </p:nvPr>
        </p:nvSpPr>
        <p:spPr>
          <a:xfrm>
            <a:off x="311700" y="392150"/>
            <a:ext cx="8520600" cy="2690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8000"/>
              <a:buNone/>
              <a:defRPr sz="8000"/>
            </a:lvl1pPr>
            <a:lvl2pPr lvl="1" rtl="0" algn="ctr">
              <a:lnSpc>
                <a:spcPct val="100000"/>
              </a:lnSpc>
              <a:spcBef>
                <a:spcPts val="0"/>
              </a:spcBef>
              <a:spcAft>
                <a:spcPts val="0"/>
              </a:spcAft>
              <a:buSzPts val="8000"/>
              <a:buNone/>
              <a:defRPr sz="8000"/>
            </a:lvl2pPr>
            <a:lvl3pPr lvl="2" rtl="0" algn="ctr">
              <a:lnSpc>
                <a:spcPct val="100000"/>
              </a:lnSpc>
              <a:spcBef>
                <a:spcPts val="0"/>
              </a:spcBef>
              <a:spcAft>
                <a:spcPts val="0"/>
              </a:spcAft>
              <a:buSzPts val="8000"/>
              <a:buNone/>
              <a:defRPr sz="8000"/>
            </a:lvl3pPr>
            <a:lvl4pPr lvl="3" rtl="0" algn="ctr">
              <a:lnSpc>
                <a:spcPct val="100000"/>
              </a:lnSpc>
              <a:spcBef>
                <a:spcPts val="0"/>
              </a:spcBef>
              <a:spcAft>
                <a:spcPts val="0"/>
              </a:spcAft>
              <a:buSzPts val="8000"/>
              <a:buNone/>
              <a:defRPr sz="8000"/>
            </a:lvl4pPr>
            <a:lvl5pPr lvl="4" rtl="0" algn="ctr">
              <a:lnSpc>
                <a:spcPct val="100000"/>
              </a:lnSpc>
              <a:spcBef>
                <a:spcPts val="0"/>
              </a:spcBef>
              <a:spcAft>
                <a:spcPts val="0"/>
              </a:spcAft>
              <a:buSzPts val="8000"/>
              <a:buNone/>
              <a:defRPr sz="8000"/>
            </a:lvl5pPr>
            <a:lvl6pPr lvl="5" rtl="0" algn="ctr">
              <a:lnSpc>
                <a:spcPct val="100000"/>
              </a:lnSpc>
              <a:spcBef>
                <a:spcPts val="0"/>
              </a:spcBef>
              <a:spcAft>
                <a:spcPts val="0"/>
              </a:spcAft>
              <a:buSzPts val="8000"/>
              <a:buNone/>
              <a:defRPr sz="8000"/>
            </a:lvl6pPr>
            <a:lvl7pPr lvl="6" rtl="0" algn="ctr">
              <a:lnSpc>
                <a:spcPct val="100000"/>
              </a:lnSpc>
              <a:spcBef>
                <a:spcPts val="0"/>
              </a:spcBef>
              <a:spcAft>
                <a:spcPts val="0"/>
              </a:spcAft>
              <a:buSzPts val="8000"/>
              <a:buNone/>
              <a:defRPr sz="8000"/>
            </a:lvl7pPr>
            <a:lvl8pPr lvl="7" rtl="0" algn="ctr">
              <a:lnSpc>
                <a:spcPct val="100000"/>
              </a:lnSpc>
              <a:spcBef>
                <a:spcPts val="0"/>
              </a:spcBef>
              <a:spcAft>
                <a:spcPts val="0"/>
              </a:spcAft>
              <a:buSzPts val="8000"/>
              <a:buNone/>
              <a:defRPr sz="8000"/>
            </a:lvl8pPr>
            <a:lvl9pPr lvl="8" rtl="0" algn="ctr">
              <a:lnSpc>
                <a:spcPct val="100000"/>
              </a:lnSpc>
              <a:spcBef>
                <a:spcPts val="0"/>
              </a:spcBef>
              <a:spcAft>
                <a:spcPts val="0"/>
              </a:spcAft>
              <a:buSzPts val="8000"/>
              <a:buNone/>
              <a:defRPr sz="8000"/>
            </a:lvl9pPr>
          </a:lstStyle>
          <a:p/>
        </p:txBody>
      </p:sp>
      <p:sp>
        <p:nvSpPr>
          <p:cNvPr id="78" name="Google Shape;78;p20"/>
          <p:cNvSpPr txBox="1"/>
          <p:nvPr>
            <p:ph idx="1" type="subTitle"/>
          </p:nvPr>
        </p:nvSpPr>
        <p:spPr>
          <a:xfrm>
            <a:off x="311700" y="3890400"/>
            <a:ext cx="8520600" cy="706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1"/>
              </a:buClr>
              <a:buSzPts val="2100"/>
              <a:buNone/>
              <a:defRPr b="1" sz="2100">
                <a:solidFill>
                  <a:schemeClr val="accent1"/>
                </a:solidFill>
              </a:defRPr>
            </a:lvl1pPr>
            <a:lvl2pPr lvl="1" rtl="0" algn="ctr">
              <a:lnSpc>
                <a:spcPct val="100000"/>
              </a:lnSpc>
              <a:spcBef>
                <a:spcPts val="0"/>
              </a:spcBef>
              <a:spcAft>
                <a:spcPts val="0"/>
              </a:spcAft>
              <a:buClr>
                <a:schemeClr val="accent1"/>
              </a:buClr>
              <a:buSzPts val="2100"/>
              <a:buNone/>
              <a:defRPr b="1" sz="2100">
                <a:solidFill>
                  <a:schemeClr val="accent1"/>
                </a:solidFill>
              </a:defRPr>
            </a:lvl2pPr>
            <a:lvl3pPr lvl="2" rtl="0" algn="ctr">
              <a:lnSpc>
                <a:spcPct val="100000"/>
              </a:lnSpc>
              <a:spcBef>
                <a:spcPts val="0"/>
              </a:spcBef>
              <a:spcAft>
                <a:spcPts val="0"/>
              </a:spcAft>
              <a:buClr>
                <a:schemeClr val="accent1"/>
              </a:buClr>
              <a:buSzPts val="2100"/>
              <a:buNone/>
              <a:defRPr b="1" sz="2100">
                <a:solidFill>
                  <a:schemeClr val="accent1"/>
                </a:solidFill>
              </a:defRPr>
            </a:lvl3pPr>
            <a:lvl4pPr lvl="3" rtl="0" algn="ctr">
              <a:lnSpc>
                <a:spcPct val="100000"/>
              </a:lnSpc>
              <a:spcBef>
                <a:spcPts val="0"/>
              </a:spcBef>
              <a:spcAft>
                <a:spcPts val="0"/>
              </a:spcAft>
              <a:buClr>
                <a:schemeClr val="accent1"/>
              </a:buClr>
              <a:buSzPts val="2100"/>
              <a:buNone/>
              <a:defRPr b="1" sz="2100">
                <a:solidFill>
                  <a:schemeClr val="accent1"/>
                </a:solidFill>
              </a:defRPr>
            </a:lvl4pPr>
            <a:lvl5pPr lvl="4" rtl="0" algn="ctr">
              <a:lnSpc>
                <a:spcPct val="100000"/>
              </a:lnSpc>
              <a:spcBef>
                <a:spcPts val="0"/>
              </a:spcBef>
              <a:spcAft>
                <a:spcPts val="0"/>
              </a:spcAft>
              <a:buClr>
                <a:schemeClr val="accent1"/>
              </a:buClr>
              <a:buSzPts val="2100"/>
              <a:buNone/>
              <a:defRPr b="1" sz="2100">
                <a:solidFill>
                  <a:schemeClr val="accent1"/>
                </a:solidFill>
              </a:defRPr>
            </a:lvl5pPr>
            <a:lvl6pPr lvl="5" rtl="0" algn="ctr">
              <a:lnSpc>
                <a:spcPct val="100000"/>
              </a:lnSpc>
              <a:spcBef>
                <a:spcPts val="0"/>
              </a:spcBef>
              <a:spcAft>
                <a:spcPts val="0"/>
              </a:spcAft>
              <a:buClr>
                <a:schemeClr val="accent1"/>
              </a:buClr>
              <a:buSzPts val="2100"/>
              <a:buNone/>
              <a:defRPr b="1" sz="2100">
                <a:solidFill>
                  <a:schemeClr val="accent1"/>
                </a:solidFill>
              </a:defRPr>
            </a:lvl6pPr>
            <a:lvl7pPr lvl="6" rtl="0" algn="ctr">
              <a:lnSpc>
                <a:spcPct val="100000"/>
              </a:lnSpc>
              <a:spcBef>
                <a:spcPts val="0"/>
              </a:spcBef>
              <a:spcAft>
                <a:spcPts val="0"/>
              </a:spcAft>
              <a:buClr>
                <a:schemeClr val="accent1"/>
              </a:buClr>
              <a:buSzPts val="2100"/>
              <a:buNone/>
              <a:defRPr b="1" sz="2100">
                <a:solidFill>
                  <a:schemeClr val="accent1"/>
                </a:solidFill>
              </a:defRPr>
            </a:lvl7pPr>
            <a:lvl8pPr lvl="7" rtl="0" algn="ctr">
              <a:lnSpc>
                <a:spcPct val="100000"/>
              </a:lnSpc>
              <a:spcBef>
                <a:spcPts val="0"/>
              </a:spcBef>
              <a:spcAft>
                <a:spcPts val="0"/>
              </a:spcAft>
              <a:buClr>
                <a:schemeClr val="accent1"/>
              </a:buClr>
              <a:buSzPts val="2100"/>
              <a:buNone/>
              <a:defRPr b="1" sz="2100">
                <a:solidFill>
                  <a:schemeClr val="accent1"/>
                </a:solidFill>
              </a:defRPr>
            </a:lvl8pPr>
            <a:lvl9pPr lvl="8" rtl="0"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79" name="Google Shape;7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0" name="Shape 80"/>
        <p:cNvGrpSpPr/>
        <p:nvPr/>
      </p:nvGrpSpPr>
      <p:grpSpPr>
        <a:xfrm>
          <a:off x="0" y="0"/>
          <a:ext cx="0" cy="0"/>
          <a:chOff x="0" y="0"/>
          <a:chExt cx="0" cy="0"/>
        </a:xfrm>
      </p:grpSpPr>
      <p:sp>
        <p:nvSpPr>
          <p:cNvPr id="81" name="Google Shape;81;p21"/>
          <p:cNvSpPr txBox="1"/>
          <p:nvPr>
            <p:ph type="title"/>
          </p:nvPr>
        </p:nvSpPr>
        <p:spPr>
          <a:xfrm>
            <a:off x="304800" y="309350"/>
            <a:ext cx="8537700" cy="748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4000"/>
              <a:buNone/>
              <a:defRPr sz="4000"/>
            </a:lvl1pPr>
            <a:lvl2pPr lvl="1" rtl="0" algn="l">
              <a:lnSpc>
                <a:spcPct val="100000"/>
              </a:lnSpc>
              <a:spcBef>
                <a:spcPts val="0"/>
              </a:spcBef>
              <a:spcAft>
                <a:spcPts val="0"/>
              </a:spcAft>
              <a:buSzPts val="4000"/>
              <a:buNone/>
              <a:defRPr sz="4000"/>
            </a:lvl2pPr>
            <a:lvl3pPr lvl="2" rtl="0" algn="l">
              <a:lnSpc>
                <a:spcPct val="100000"/>
              </a:lnSpc>
              <a:spcBef>
                <a:spcPts val="0"/>
              </a:spcBef>
              <a:spcAft>
                <a:spcPts val="0"/>
              </a:spcAft>
              <a:buSzPts val="4000"/>
              <a:buNone/>
              <a:defRPr sz="4000"/>
            </a:lvl3pPr>
            <a:lvl4pPr lvl="3" rtl="0" algn="l">
              <a:lnSpc>
                <a:spcPct val="100000"/>
              </a:lnSpc>
              <a:spcBef>
                <a:spcPts val="0"/>
              </a:spcBef>
              <a:spcAft>
                <a:spcPts val="0"/>
              </a:spcAft>
              <a:buSzPts val="4000"/>
              <a:buNone/>
              <a:defRPr sz="4000"/>
            </a:lvl4pPr>
            <a:lvl5pPr lvl="4" rtl="0" algn="l">
              <a:lnSpc>
                <a:spcPct val="100000"/>
              </a:lnSpc>
              <a:spcBef>
                <a:spcPts val="0"/>
              </a:spcBef>
              <a:spcAft>
                <a:spcPts val="0"/>
              </a:spcAft>
              <a:buSzPts val="4000"/>
              <a:buNone/>
              <a:defRPr sz="4000"/>
            </a:lvl5pPr>
            <a:lvl6pPr lvl="5" rtl="0" algn="l">
              <a:lnSpc>
                <a:spcPct val="100000"/>
              </a:lnSpc>
              <a:spcBef>
                <a:spcPts val="0"/>
              </a:spcBef>
              <a:spcAft>
                <a:spcPts val="0"/>
              </a:spcAft>
              <a:buSzPts val="4000"/>
              <a:buNone/>
              <a:defRPr sz="4000"/>
            </a:lvl6pPr>
            <a:lvl7pPr lvl="6" rtl="0" algn="l">
              <a:lnSpc>
                <a:spcPct val="100000"/>
              </a:lnSpc>
              <a:spcBef>
                <a:spcPts val="0"/>
              </a:spcBef>
              <a:spcAft>
                <a:spcPts val="0"/>
              </a:spcAft>
              <a:buSzPts val="4000"/>
              <a:buNone/>
              <a:defRPr sz="4000"/>
            </a:lvl7pPr>
            <a:lvl8pPr lvl="7" rtl="0" algn="l">
              <a:lnSpc>
                <a:spcPct val="100000"/>
              </a:lnSpc>
              <a:spcBef>
                <a:spcPts val="0"/>
              </a:spcBef>
              <a:spcAft>
                <a:spcPts val="0"/>
              </a:spcAft>
              <a:buSzPts val="4000"/>
              <a:buNone/>
              <a:defRPr sz="4000"/>
            </a:lvl8pPr>
            <a:lvl9pPr lvl="8" rtl="0" algn="l">
              <a:lnSpc>
                <a:spcPct val="100000"/>
              </a:lnSpc>
              <a:spcBef>
                <a:spcPts val="0"/>
              </a:spcBef>
              <a:spcAft>
                <a:spcPts val="0"/>
              </a:spcAft>
              <a:buSzPts val="4000"/>
              <a:buNone/>
              <a:defRPr sz="4000"/>
            </a:lvl9pPr>
          </a:lstStyle>
          <a:p/>
        </p:txBody>
      </p:sp>
      <p:sp>
        <p:nvSpPr>
          <p:cNvPr id="82" name="Google Shape;8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22"/>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5" name="Google Shape;85;p22"/>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86" name="Google Shape;86;p22"/>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400"/>
              <a:buNone/>
              <a:defRPr sz="5400"/>
            </a:lvl1pPr>
            <a:lvl2pPr lvl="1" rtl="0" algn="ctr">
              <a:lnSpc>
                <a:spcPct val="100000"/>
              </a:lnSpc>
              <a:spcBef>
                <a:spcPts val="0"/>
              </a:spcBef>
              <a:spcAft>
                <a:spcPts val="0"/>
              </a:spcAft>
              <a:buSzPts val="5400"/>
              <a:buNone/>
              <a:defRPr sz="5400"/>
            </a:lvl2pPr>
            <a:lvl3pPr lvl="2" rtl="0" algn="ctr">
              <a:lnSpc>
                <a:spcPct val="100000"/>
              </a:lnSpc>
              <a:spcBef>
                <a:spcPts val="0"/>
              </a:spcBef>
              <a:spcAft>
                <a:spcPts val="0"/>
              </a:spcAft>
              <a:buSzPts val="5400"/>
              <a:buNone/>
              <a:defRPr sz="5400"/>
            </a:lvl3pPr>
            <a:lvl4pPr lvl="3" rtl="0" algn="ctr">
              <a:lnSpc>
                <a:spcPct val="100000"/>
              </a:lnSpc>
              <a:spcBef>
                <a:spcPts val="0"/>
              </a:spcBef>
              <a:spcAft>
                <a:spcPts val="0"/>
              </a:spcAft>
              <a:buSzPts val="5400"/>
              <a:buNone/>
              <a:defRPr sz="5400"/>
            </a:lvl4pPr>
            <a:lvl5pPr lvl="4" rtl="0" algn="ctr">
              <a:lnSpc>
                <a:spcPct val="100000"/>
              </a:lnSpc>
              <a:spcBef>
                <a:spcPts val="0"/>
              </a:spcBef>
              <a:spcAft>
                <a:spcPts val="0"/>
              </a:spcAft>
              <a:buSzPts val="5400"/>
              <a:buNone/>
              <a:defRPr sz="5400"/>
            </a:lvl5pPr>
            <a:lvl6pPr lvl="5" rtl="0" algn="ctr">
              <a:lnSpc>
                <a:spcPct val="100000"/>
              </a:lnSpc>
              <a:spcBef>
                <a:spcPts val="0"/>
              </a:spcBef>
              <a:spcAft>
                <a:spcPts val="0"/>
              </a:spcAft>
              <a:buSzPts val="5400"/>
              <a:buNone/>
              <a:defRPr sz="5400"/>
            </a:lvl6pPr>
            <a:lvl7pPr lvl="6" rtl="0" algn="ctr">
              <a:lnSpc>
                <a:spcPct val="100000"/>
              </a:lnSpc>
              <a:spcBef>
                <a:spcPts val="0"/>
              </a:spcBef>
              <a:spcAft>
                <a:spcPts val="0"/>
              </a:spcAft>
              <a:buSzPts val="5400"/>
              <a:buNone/>
              <a:defRPr sz="5400"/>
            </a:lvl7pPr>
            <a:lvl8pPr lvl="7" rtl="0" algn="ctr">
              <a:lnSpc>
                <a:spcPct val="100000"/>
              </a:lnSpc>
              <a:spcBef>
                <a:spcPts val="0"/>
              </a:spcBef>
              <a:spcAft>
                <a:spcPts val="0"/>
              </a:spcAft>
              <a:buSzPts val="5400"/>
              <a:buNone/>
              <a:defRPr sz="5400"/>
            </a:lvl8pPr>
            <a:lvl9pPr lvl="8" rtl="0" algn="ctr">
              <a:lnSpc>
                <a:spcPct val="100000"/>
              </a:lnSpc>
              <a:spcBef>
                <a:spcPts val="0"/>
              </a:spcBef>
              <a:spcAft>
                <a:spcPts val="0"/>
              </a:spcAft>
              <a:buSzPts val="5400"/>
              <a:buNone/>
              <a:defRPr sz="5400"/>
            </a:lvl9pPr>
          </a:lstStyle>
          <a:p/>
        </p:txBody>
      </p:sp>
      <p:sp>
        <p:nvSpPr>
          <p:cNvPr id="87" name="Google Shape;87;p22"/>
          <p:cNvSpPr txBox="1"/>
          <p:nvPr>
            <p:ph idx="1" type="subTitle"/>
          </p:nvPr>
        </p:nvSpPr>
        <p:spPr>
          <a:xfrm>
            <a:off x="265500" y="2845223"/>
            <a:ext cx="4045200" cy="1345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88" name="Google Shape;88;p2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Clr>
                <a:schemeClr val="accent1"/>
              </a:buClr>
              <a:buSzPts val="1800"/>
              <a:buChar char="●"/>
              <a:defRPr>
                <a:solidFill>
                  <a:schemeClr val="accent1"/>
                </a:solidFill>
                <a:highlight>
                  <a:schemeClr val="lt1"/>
                </a:highlight>
              </a:defRPr>
            </a:lvl1pPr>
            <a:lvl2pPr indent="-317500" lvl="1" marL="914400" rtl="0" algn="l">
              <a:lnSpc>
                <a:spcPct val="115000"/>
              </a:lnSpc>
              <a:spcBef>
                <a:spcPts val="1600"/>
              </a:spcBef>
              <a:spcAft>
                <a:spcPts val="0"/>
              </a:spcAft>
              <a:buClr>
                <a:schemeClr val="accent1"/>
              </a:buClr>
              <a:buSzPts val="1400"/>
              <a:buChar char="○"/>
              <a:defRPr>
                <a:solidFill>
                  <a:schemeClr val="accent1"/>
                </a:solidFill>
                <a:highlight>
                  <a:schemeClr val="lt1"/>
                </a:highlight>
              </a:defRPr>
            </a:lvl2pPr>
            <a:lvl3pPr indent="-317500" lvl="2" marL="1371600" rtl="0" algn="l">
              <a:lnSpc>
                <a:spcPct val="115000"/>
              </a:lnSpc>
              <a:spcBef>
                <a:spcPts val="1600"/>
              </a:spcBef>
              <a:spcAft>
                <a:spcPts val="0"/>
              </a:spcAft>
              <a:buClr>
                <a:schemeClr val="accent1"/>
              </a:buClr>
              <a:buSzPts val="1400"/>
              <a:buChar char="■"/>
              <a:defRPr>
                <a:solidFill>
                  <a:schemeClr val="accent1"/>
                </a:solidFill>
                <a:highlight>
                  <a:schemeClr val="lt1"/>
                </a:highlight>
              </a:defRPr>
            </a:lvl3pPr>
            <a:lvl4pPr indent="-317500" lvl="3" marL="1828800" rtl="0" algn="l">
              <a:lnSpc>
                <a:spcPct val="115000"/>
              </a:lnSpc>
              <a:spcBef>
                <a:spcPts val="1600"/>
              </a:spcBef>
              <a:spcAft>
                <a:spcPts val="0"/>
              </a:spcAft>
              <a:buClr>
                <a:schemeClr val="accent1"/>
              </a:buClr>
              <a:buSzPts val="1400"/>
              <a:buChar char="●"/>
              <a:defRPr>
                <a:solidFill>
                  <a:schemeClr val="accent1"/>
                </a:solidFill>
                <a:highlight>
                  <a:schemeClr val="lt1"/>
                </a:highlight>
              </a:defRPr>
            </a:lvl4pPr>
            <a:lvl5pPr indent="-317500" lvl="4" marL="2286000" rtl="0" algn="l">
              <a:lnSpc>
                <a:spcPct val="115000"/>
              </a:lnSpc>
              <a:spcBef>
                <a:spcPts val="1600"/>
              </a:spcBef>
              <a:spcAft>
                <a:spcPts val="0"/>
              </a:spcAft>
              <a:buClr>
                <a:schemeClr val="accent1"/>
              </a:buClr>
              <a:buSzPts val="1400"/>
              <a:buChar char="○"/>
              <a:defRPr>
                <a:solidFill>
                  <a:schemeClr val="accent1"/>
                </a:solidFill>
                <a:highlight>
                  <a:schemeClr val="lt1"/>
                </a:highlight>
              </a:defRPr>
            </a:lvl5pPr>
            <a:lvl6pPr indent="-317500" lvl="5" marL="2743200" rtl="0" algn="l">
              <a:lnSpc>
                <a:spcPct val="115000"/>
              </a:lnSpc>
              <a:spcBef>
                <a:spcPts val="1600"/>
              </a:spcBef>
              <a:spcAft>
                <a:spcPts val="0"/>
              </a:spcAft>
              <a:buClr>
                <a:schemeClr val="accent1"/>
              </a:buClr>
              <a:buSzPts val="1400"/>
              <a:buChar char="■"/>
              <a:defRPr>
                <a:solidFill>
                  <a:schemeClr val="accent1"/>
                </a:solidFill>
                <a:highlight>
                  <a:schemeClr val="lt1"/>
                </a:highlight>
              </a:defRPr>
            </a:lvl6pPr>
            <a:lvl7pPr indent="-317500" lvl="6" marL="3200400" rtl="0" algn="l">
              <a:lnSpc>
                <a:spcPct val="115000"/>
              </a:lnSpc>
              <a:spcBef>
                <a:spcPts val="1600"/>
              </a:spcBef>
              <a:spcAft>
                <a:spcPts val="0"/>
              </a:spcAft>
              <a:buClr>
                <a:schemeClr val="accent1"/>
              </a:buClr>
              <a:buSzPts val="1400"/>
              <a:buChar char="●"/>
              <a:defRPr>
                <a:solidFill>
                  <a:schemeClr val="accent1"/>
                </a:solidFill>
                <a:highlight>
                  <a:schemeClr val="lt1"/>
                </a:highlight>
              </a:defRPr>
            </a:lvl7pPr>
            <a:lvl8pPr indent="-317500" lvl="7" marL="3657600" rtl="0" algn="l">
              <a:lnSpc>
                <a:spcPct val="115000"/>
              </a:lnSpc>
              <a:spcBef>
                <a:spcPts val="1600"/>
              </a:spcBef>
              <a:spcAft>
                <a:spcPts val="0"/>
              </a:spcAft>
              <a:buClr>
                <a:schemeClr val="accent1"/>
              </a:buClr>
              <a:buSzPts val="1400"/>
              <a:buChar char="○"/>
              <a:defRPr>
                <a:solidFill>
                  <a:schemeClr val="accent1"/>
                </a:solidFill>
                <a:highlight>
                  <a:schemeClr val="lt1"/>
                </a:highlight>
              </a:defRPr>
            </a:lvl8pPr>
            <a:lvl9pPr indent="-317500" lvl="8" marL="4114800" rtl="0" algn="l">
              <a:lnSpc>
                <a:spcPct val="115000"/>
              </a:lnSpc>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89" name="Google Shape;89;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0" name="Shape 90"/>
        <p:cNvGrpSpPr/>
        <p:nvPr/>
      </p:nvGrpSpPr>
      <p:grpSpPr>
        <a:xfrm>
          <a:off x="0" y="0"/>
          <a:ext cx="0" cy="0"/>
          <a:chOff x="0" y="0"/>
          <a:chExt cx="0" cy="0"/>
        </a:xfrm>
      </p:grpSpPr>
      <p:sp>
        <p:nvSpPr>
          <p:cNvPr id="91" name="Google Shape;91;p23"/>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92" name="Google Shape;9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3" name="Shape 93"/>
        <p:cNvGrpSpPr/>
        <p:nvPr/>
      </p:nvGrpSpPr>
      <p:grpSpPr>
        <a:xfrm>
          <a:off x="0" y="0"/>
          <a:ext cx="0" cy="0"/>
          <a:chOff x="0" y="0"/>
          <a:chExt cx="0" cy="0"/>
        </a:xfrm>
      </p:grpSpPr>
      <p:sp>
        <p:nvSpPr>
          <p:cNvPr id="94" name="Google Shape;94;p24"/>
          <p:cNvSpPr txBox="1"/>
          <p:nvPr>
            <p:ph hasCustomPrompt="1" type="title"/>
          </p:nvPr>
        </p:nvSpPr>
        <p:spPr>
          <a:xfrm>
            <a:off x="311700" y="1240275"/>
            <a:ext cx="8520600" cy="1981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lt1"/>
              </a:buClr>
              <a:buSzPts val="12000"/>
              <a:buNone/>
              <a:defRPr sz="12000">
                <a:solidFill>
                  <a:schemeClr val="lt1"/>
                </a:solidFill>
                <a:highlight>
                  <a:schemeClr val="accent1"/>
                </a:highlight>
              </a:defRPr>
            </a:lvl1pPr>
            <a:lvl2pPr lvl="1" rtl="0" algn="ctr">
              <a:lnSpc>
                <a:spcPct val="100000"/>
              </a:lnSpc>
              <a:spcBef>
                <a:spcPts val="0"/>
              </a:spcBef>
              <a:spcAft>
                <a:spcPts val="0"/>
              </a:spcAft>
              <a:buClr>
                <a:schemeClr val="lt1"/>
              </a:buClr>
              <a:buSzPts val="12000"/>
              <a:buNone/>
              <a:defRPr sz="12000">
                <a:solidFill>
                  <a:schemeClr val="lt1"/>
                </a:solidFill>
                <a:highlight>
                  <a:schemeClr val="accent1"/>
                </a:highlight>
              </a:defRPr>
            </a:lvl2pPr>
            <a:lvl3pPr lvl="2" rtl="0" algn="ctr">
              <a:lnSpc>
                <a:spcPct val="100000"/>
              </a:lnSpc>
              <a:spcBef>
                <a:spcPts val="0"/>
              </a:spcBef>
              <a:spcAft>
                <a:spcPts val="0"/>
              </a:spcAft>
              <a:buClr>
                <a:schemeClr val="lt1"/>
              </a:buClr>
              <a:buSzPts val="12000"/>
              <a:buNone/>
              <a:defRPr sz="12000">
                <a:solidFill>
                  <a:schemeClr val="lt1"/>
                </a:solidFill>
                <a:highlight>
                  <a:schemeClr val="accent1"/>
                </a:highlight>
              </a:defRPr>
            </a:lvl3pPr>
            <a:lvl4pPr lvl="3" rtl="0" algn="ctr">
              <a:lnSpc>
                <a:spcPct val="100000"/>
              </a:lnSpc>
              <a:spcBef>
                <a:spcPts val="0"/>
              </a:spcBef>
              <a:spcAft>
                <a:spcPts val="0"/>
              </a:spcAft>
              <a:buClr>
                <a:schemeClr val="lt1"/>
              </a:buClr>
              <a:buSzPts val="12000"/>
              <a:buNone/>
              <a:defRPr sz="12000">
                <a:solidFill>
                  <a:schemeClr val="lt1"/>
                </a:solidFill>
                <a:highlight>
                  <a:schemeClr val="accent1"/>
                </a:highlight>
              </a:defRPr>
            </a:lvl4pPr>
            <a:lvl5pPr lvl="4" rtl="0" algn="ctr">
              <a:lnSpc>
                <a:spcPct val="100000"/>
              </a:lnSpc>
              <a:spcBef>
                <a:spcPts val="0"/>
              </a:spcBef>
              <a:spcAft>
                <a:spcPts val="0"/>
              </a:spcAft>
              <a:buClr>
                <a:schemeClr val="lt1"/>
              </a:buClr>
              <a:buSzPts val="12000"/>
              <a:buNone/>
              <a:defRPr sz="12000">
                <a:solidFill>
                  <a:schemeClr val="lt1"/>
                </a:solidFill>
                <a:highlight>
                  <a:schemeClr val="accent1"/>
                </a:highlight>
              </a:defRPr>
            </a:lvl5pPr>
            <a:lvl6pPr lvl="5" rtl="0" algn="ctr">
              <a:lnSpc>
                <a:spcPct val="100000"/>
              </a:lnSpc>
              <a:spcBef>
                <a:spcPts val="0"/>
              </a:spcBef>
              <a:spcAft>
                <a:spcPts val="0"/>
              </a:spcAft>
              <a:buClr>
                <a:schemeClr val="lt1"/>
              </a:buClr>
              <a:buSzPts val="12000"/>
              <a:buNone/>
              <a:defRPr sz="12000">
                <a:solidFill>
                  <a:schemeClr val="lt1"/>
                </a:solidFill>
                <a:highlight>
                  <a:schemeClr val="accent1"/>
                </a:highlight>
              </a:defRPr>
            </a:lvl6pPr>
            <a:lvl7pPr lvl="6" rtl="0" algn="ctr">
              <a:lnSpc>
                <a:spcPct val="100000"/>
              </a:lnSpc>
              <a:spcBef>
                <a:spcPts val="0"/>
              </a:spcBef>
              <a:spcAft>
                <a:spcPts val="0"/>
              </a:spcAft>
              <a:buClr>
                <a:schemeClr val="lt1"/>
              </a:buClr>
              <a:buSzPts val="12000"/>
              <a:buNone/>
              <a:defRPr sz="12000">
                <a:solidFill>
                  <a:schemeClr val="lt1"/>
                </a:solidFill>
                <a:highlight>
                  <a:schemeClr val="accent1"/>
                </a:highlight>
              </a:defRPr>
            </a:lvl7pPr>
            <a:lvl8pPr lvl="7" rtl="0" algn="ctr">
              <a:lnSpc>
                <a:spcPct val="100000"/>
              </a:lnSpc>
              <a:spcBef>
                <a:spcPts val="0"/>
              </a:spcBef>
              <a:spcAft>
                <a:spcPts val="0"/>
              </a:spcAft>
              <a:buClr>
                <a:schemeClr val="lt1"/>
              </a:buClr>
              <a:buSzPts val="12000"/>
              <a:buNone/>
              <a:defRPr sz="12000">
                <a:solidFill>
                  <a:schemeClr val="lt1"/>
                </a:solidFill>
                <a:highlight>
                  <a:schemeClr val="accent1"/>
                </a:highlight>
              </a:defRPr>
            </a:lvl8pPr>
            <a:lvl9pPr lvl="8" rtl="0" algn="ctr">
              <a:lnSpc>
                <a:spcPct val="100000"/>
              </a:lnSpc>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95" name="Google Shape;95;p24"/>
          <p:cNvSpPr txBox="1"/>
          <p:nvPr>
            <p:ph idx="1" type="body"/>
          </p:nvPr>
        </p:nvSpPr>
        <p:spPr>
          <a:xfrm>
            <a:off x="311700" y="33046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Clr>
                <a:schemeClr val="accent1"/>
              </a:buClr>
              <a:buSzPts val="1800"/>
              <a:buChar char="●"/>
              <a:defRPr>
                <a:solidFill>
                  <a:schemeClr val="accent1"/>
                </a:solidFill>
                <a:highlight>
                  <a:schemeClr val="dk1"/>
                </a:highlight>
              </a:defRPr>
            </a:lvl1pPr>
            <a:lvl2pPr indent="-317500" lvl="1" marL="914400" rtl="0" algn="ctr">
              <a:lnSpc>
                <a:spcPct val="115000"/>
              </a:lnSpc>
              <a:spcBef>
                <a:spcPts val="1600"/>
              </a:spcBef>
              <a:spcAft>
                <a:spcPts val="0"/>
              </a:spcAft>
              <a:buClr>
                <a:schemeClr val="accent1"/>
              </a:buClr>
              <a:buSzPts val="1400"/>
              <a:buChar char="○"/>
              <a:defRPr>
                <a:solidFill>
                  <a:schemeClr val="accent1"/>
                </a:solidFill>
                <a:highlight>
                  <a:schemeClr val="dk1"/>
                </a:highlight>
              </a:defRPr>
            </a:lvl2pPr>
            <a:lvl3pPr indent="-317500" lvl="2" marL="1371600" rtl="0" algn="ctr">
              <a:lnSpc>
                <a:spcPct val="115000"/>
              </a:lnSpc>
              <a:spcBef>
                <a:spcPts val="1600"/>
              </a:spcBef>
              <a:spcAft>
                <a:spcPts val="0"/>
              </a:spcAft>
              <a:buClr>
                <a:schemeClr val="accent1"/>
              </a:buClr>
              <a:buSzPts val="1400"/>
              <a:buChar char="■"/>
              <a:defRPr>
                <a:solidFill>
                  <a:schemeClr val="accent1"/>
                </a:solidFill>
                <a:highlight>
                  <a:schemeClr val="dk1"/>
                </a:highlight>
              </a:defRPr>
            </a:lvl3pPr>
            <a:lvl4pPr indent="-317500" lvl="3" marL="1828800" rtl="0" algn="ctr">
              <a:lnSpc>
                <a:spcPct val="115000"/>
              </a:lnSpc>
              <a:spcBef>
                <a:spcPts val="1600"/>
              </a:spcBef>
              <a:spcAft>
                <a:spcPts val="0"/>
              </a:spcAft>
              <a:buClr>
                <a:schemeClr val="accent1"/>
              </a:buClr>
              <a:buSzPts val="1400"/>
              <a:buChar char="●"/>
              <a:defRPr>
                <a:solidFill>
                  <a:schemeClr val="accent1"/>
                </a:solidFill>
                <a:highlight>
                  <a:schemeClr val="dk1"/>
                </a:highlight>
              </a:defRPr>
            </a:lvl4pPr>
            <a:lvl5pPr indent="-317500" lvl="4" marL="2286000" rtl="0" algn="ctr">
              <a:lnSpc>
                <a:spcPct val="115000"/>
              </a:lnSpc>
              <a:spcBef>
                <a:spcPts val="1600"/>
              </a:spcBef>
              <a:spcAft>
                <a:spcPts val="0"/>
              </a:spcAft>
              <a:buClr>
                <a:schemeClr val="accent1"/>
              </a:buClr>
              <a:buSzPts val="1400"/>
              <a:buChar char="○"/>
              <a:defRPr>
                <a:solidFill>
                  <a:schemeClr val="accent1"/>
                </a:solidFill>
                <a:highlight>
                  <a:schemeClr val="dk1"/>
                </a:highlight>
              </a:defRPr>
            </a:lvl5pPr>
            <a:lvl6pPr indent="-317500" lvl="5" marL="2743200" rtl="0" algn="ctr">
              <a:lnSpc>
                <a:spcPct val="115000"/>
              </a:lnSpc>
              <a:spcBef>
                <a:spcPts val="1600"/>
              </a:spcBef>
              <a:spcAft>
                <a:spcPts val="0"/>
              </a:spcAft>
              <a:buClr>
                <a:schemeClr val="accent1"/>
              </a:buClr>
              <a:buSzPts val="1400"/>
              <a:buChar char="■"/>
              <a:defRPr>
                <a:solidFill>
                  <a:schemeClr val="accent1"/>
                </a:solidFill>
                <a:highlight>
                  <a:schemeClr val="dk1"/>
                </a:highlight>
              </a:defRPr>
            </a:lvl6pPr>
            <a:lvl7pPr indent="-317500" lvl="6" marL="3200400" rtl="0" algn="ctr">
              <a:lnSpc>
                <a:spcPct val="115000"/>
              </a:lnSpc>
              <a:spcBef>
                <a:spcPts val="1600"/>
              </a:spcBef>
              <a:spcAft>
                <a:spcPts val="0"/>
              </a:spcAft>
              <a:buClr>
                <a:schemeClr val="accent1"/>
              </a:buClr>
              <a:buSzPts val="1400"/>
              <a:buChar char="●"/>
              <a:defRPr>
                <a:solidFill>
                  <a:schemeClr val="accent1"/>
                </a:solidFill>
                <a:highlight>
                  <a:schemeClr val="dk1"/>
                </a:highlight>
              </a:defRPr>
            </a:lvl7pPr>
            <a:lvl8pPr indent="-317500" lvl="7" marL="3657600" rtl="0" algn="ctr">
              <a:lnSpc>
                <a:spcPct val="115000"/>
              </a:lnSpc>
              <a:spcBef>
                <a:spcPts val="1600"/>
              </a:spcBef>
              <a:spcAft>
                <a:spcPts val="0"/>
              </a:spcAft>
              <a:buClr>
                <a:schemeClr val="accent1"/>
              </a:buClr>
              <a:buSzPts val="1400"/>
              <a:buChar char="○"/>
              <a:defRPr>
                <a:solidFill>
                  <a:schemeClr val="accent1"/>
                </a:solidFill>
                <a:highlight>
                  <a:schemeClr val="dk1"/>
                </a:highlight>
              </a:defRPr>
            </a:lvl8pPr>
            <a:lvl9pPr indent="-317500" lvl="8" marL="4114800" rtl="0" algn="ctr">
              <a:lnSpc>
                <a:spcPct val="115000"/>
              </a:lnSpc>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96" name="Google Shape;96;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1" name="Shape 101"/>
        <p:cNvGrpSpPr/>
        <p:nvPr/>
      </p:nvGrpSpPr>
      <p:grpSpPr>
        <a:xfrm>
          <a:off x="0" y="0"/>
          <a:ext cx="0" cy="0"/>
          <a:chOff x="0" y="0"/>
          <a:chExt cx="0" cy="0"/>
        </a:xfrm>
      </p:grpSpPr>
      <p:sp>
        <p:nvSpPr>
          <p:cNvPr id="102" name="Google Shape;102;p2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03" name="Shape 103"/>
        <p:cNvGrpSpPr/>
        <p:nvPr/>
      </p:nvGrpSpPr>
      <p:grpSpPr>
        <a:xfrm>
          <a:off x="0" y="0"/>
          <a:ext cx="0" cy="0"/>
          <a:chOff x="0" y="0"/>
          <a:chExt cx="0" cy="0"/>
        </a:xfrm>
      </p:grpSpPr>
      <p:sp>
        <p:nvSpPr>
          <p:cNvPr id="104" name="Google Shape;104;p27"/>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accent1"/>
              </a:buClr>
              <a:buSzPts val="1400"/>
              <a:buFont typeface="Amatic SC"/>
              <a:buNone/>
              <a:defRPr b="1" i="0" sz="4200" u="none" cap="none" strike="noStrike">
                <a:solidFill>
                  <a:schemeClr val="accent1"/>
                </a:solidFill>
                <a:latin typeface="Amatic SC"/>
                <a:ea typeface="Amatic SC"/>
                <a:cs typeface="Amatic SC"/>
                <a:sym typeface="Amatic SC"/>
              </a:defRPr>
            </a:lvl1pPr>
            <a:lvl2pPr indent="0" lvl="1"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2pPr>
            <a:lvl3pPr indent="0" lvl="2"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3pPr>
            <a:lvl4pPr indent="0" lvl="3"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4pPr>
            <a:lvl5pPr indent="0" lvl="4"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5pPr>
            <a:lvl6pPr indent="0" lvl="5"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6pPr>
            <a:lvl7pPr indent="0" lvl="6"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7pPr>
            <a:lvl8pPr indent="0" lvl="7"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8pPr>
            <a:lvl9pPr indent="0" lvl="8"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9pPr>
          </a:lstStyle>
          <a:p/>
        </p:txBody>
      </p:sp>
      <p:sp>
        <p:nvSpPr>
          <p:cNvPr id="105" name="Google Shape;105;p27"/>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Source Code Pro"/>
              <a:buNone/>
              <a:defRPr b="0" i="0" sz="18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9pPr>
          </a:lstStyle>
          <a:p/>
        </p:txBody>
      </p:sp>
      <p:sp>
        <p:nvSpPr>
          <p:cNvPr id="106" name="Google Shape;106;p2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07" name="Shape 107"/>
        <p:cNvGrpSpPr/>
        <p:nvPr/>
      </p:nvGrpSpPr>
      <p:grpSpPr>
        <a:xfrm>
          <a:off x="0" y="0"/>
          <a:ext cx="0" cy="0"/>
          <a:chOff x="0" y="0"/>
          <a:chExt cx="0" cy="0"/>
        </a:xfrm>
      </p:grpSpPr>
      <p:sp>
        <p:nvSpPr>
          <p:cNvPr id="108" name="Google Shape;108;p28"/>
          <p:cNvSpPr txBox="1"/>
          <p:nvPr>
            <p:ph type="title"/>
          </p:nvPr>
        </p:nvSpPr>
        <p:spPr>
          <a:xfrm>
            <a:off x="2802750" y="802500"/>
            <a:ext cx="3538500" cy="3538500"/>
          </a:xfrm>
          <a:prstGeom prst="rect">
            <a:avLst/>
          </a:prstGeom>
          <a:solidFill>
            <a:srgbClr val="FFFFFF"/>
          </a:solid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accent1"/>
              </a:buClr>
              <a:buSzPts val="1400"/>
              <a:buFont typeface="Amatic SC"/>
              <a:buNone/>
              <a:defRPr b="1" i="0" sz="4800" u="none" cap="none" strike="noStrike">
                <a:solidFill>
                  <a:schemeClr val="accent1"/>
                </a:solidFill>
                <a:latin typeface="Amatic SC"/>
                <a:ea typeface="Amatic SC"/>
                <a:cs typeface="Amatic SC"/>
                <a:sym typeface="Amatic SC"/>
              </a:defRPr>
            </a:lvl1pPr>
            <a:lvl2pPr indent="0" lvl="1" rtl="0" algn="ctr">
              <a:spcBef>
                <a:spcPts val="0"/>
              </a:spcBef>
              <a:spcAft>
                <a:spcPts val="0"/>
              </a:spcAft>
              <a:buClr>
                <a:schemeClr val="accent1"/>
              </a:buClr>
              <a:buSzPts val="1400"/>
              <a:buFont typeface="Amatic SC"/>
              <a:buNone/>
              <a:defRPr b="1" sz="4800">
                <a:solidFill>
                  <a:schemeClr val="accent1"/>
                </a:solidFill>
                <a:latin typeface="Amatic SC"/>
                <a:ea typeface="Amatic SC"/>
                <a:cs typeface="Amatic SC"/>
                <a:sym typeface="Amatic SC"/>
              </a:defRPr>
            </a:lvl2pPr>
            <a:lvl3pPr indent="0" lvl="2" rtl="0" algn="ctr">
              <a:spcBef>
                <a:spcPts val="0"/>
              </a:spcBef>
              <a:spcAft>
                <a:spcPts val="0"/>
              </a:spcAft>
              <a:buClr>
                <a:schemeClr val="accent1"/>
              </a:buClr>
              <a:buSzPts val="1400"/>
              <a:buFont typeface="Amatic SC"/>
              <a:buNone/>
              <a:defRPr b="1" sz="4800">
                <a:solidFill>
                  <a:schemeClr val="accent1"/>
                </a:solidFill>
                <a:latin typeface="Amatic SC"/>
                <a:ea typeface="Amatic SC"/>
                <a:cs typeface="Amatic SC"/>
                <a:sym typeface="Amatic SC"/>
              </a:defRPr>
            </a:lvl3pPr>
            <a:lvl4pPr indent="0" lvl="3" rtl="0" algn="ctr">
              <a:spcBef>
                <a:spcPts val="0"/>
              </a:spcBef>
              <a:spcAft>
                <a:spcPts val="0"/>
              </a:spcAft>
              <a:buClr>
                <a:schemeClr val="accent1"/>
              </a:buClr>
              <a:buSzPts val="1400"/>
              <a:buFont typeface="Amatic SC"/>
              <a:buNone/>
              <a:defRPr b="1" sz="4800">
                <a:solidFill>
                  <a:schemeClr val="accent1"/>
                </a:solidFill>
                <a:latin typeface="Amatic SC"/>
                <a:ea typeface="Amatic SC"/>
                <a:cs typeface="Amatic SC"/>
                <a:sym typeface="Amatic SC"/>
              </a:defRPr>
            </a:lvl4pPr>
            <a:lvl5pPr indent="0" lvl="4" rtl="0" algn="ctr">
              <a:spcBef>
                <a:spcPts val="0"/>
              </a:spcBef>
              <a:spcAft>
                <a:spcPts val="0"/>
              </a:spcAft>
              <a:buClr>
                <a:schemeClr val="accent1"/>
              </a:buClr>
              <a:buSzPts val="1400"/>
              <a:buFont typeface="Amatic SC"/>
              <a:buNone/>
              <a:defRPr b="1" sz="4800">
                <a:solidFill>
                  <a:schemeClr val="accent1"/>
                </a:solidFill>
                <a:latin typeface="Amatic SC"/>
                <a:ea typeface="Amatic SC"/>
                <a:cs typeface="Amatic SC"/>
                <a:sym typeface="Amatic SC"/>
              </a:defRPr>
            </a:lvl5pPr>
            <a:lvl6pPr indent="0" lvl="5" rtl="0" algn="ctr">
              <a:spcBef>
                <a:spcPts val="0"/>
              </a:spcBef>
              <a:spcAft>
                <a:spcPts val="0"/>
              </a:spcAft>
              <a:buClr>
                <a:schemeClr val="accent1"/>
              </a:buClr>
              <a:buSzPts val="1400"/>
              <a:buFont typeface="Amatic SC"/>
              <a:buNone/>
              <a:defRPr b="1" sz="4800">
                <a:solidFill>
                  <a:schemeClr val="accent1"/>
                </a:solidFill>
                <a:latin typeface="Amatic SC"/>
                <a:ea typeface="Amatic SC"/>
                <a:cs typeface="Amatic SC"/>
                <a:sym typeface="Amatic SC"/>
              </a:defRPr>
            </a:lvl6pPr>
            <a:lvl7pPr indent="0" lvl="6" rtl="0" algn="ctr">
              <a:spcBef>
                <a:spcPts val="0"/>
              </a:spcBef>
              <a:spcAft>
                <a:spcPts val="0"/>
              </a:spcAft>
              <a:buClr>
                <a:schemeClr val="accent1"/>
              </a:buClr>
              <a:buSzPts val="1400"/>
              <a:buFont typeface="Amatic SC"/>
              <a:buNone/>
              <a:defRPr b="1" sz="4800">
                <a:solidFill>
                  <a:schemeClr val="accent1"/>
                </a:solidFill>
                <a:latin typeface="Amatic SC"/>
                <a:ea typeface="Amatic SC"/>
                <a:cs typeface="Amatic SC"/>
                <a:sym typeface="Amatic SC"/>
              </a:defRPr>
            </a:lvl7pPr>
            <a:lvl8pPr indent="0" lvl="7" rtl="0" algn="ctr">
              <a:spcBef>
                <a:spcPts val="0"/>
              </a:spcBef>
              <a:spcAft>
                <a:spcPts val="0"/>
              </a:spcAft>
              <a:buClr>
                <a:schemeClr val="accent1"/>
              </a:buClr>
              <a:buSzPts val="1400"/>
              <a:buFont typeface="Amatic SC"/>
              <a:buNone/>
              <a:defRPr b="1" sz="4800">
                <a:solidFill>
                  <a:schemeClr val="accent1"/>
                </a:solidFill>
                <a:latin typeface="Amatic SC"/>
                <a:ea typeface="Amatic SC"/>
                <a:cs typeface="Amatic SC"/>
                <a:sym typeface="Amatic SC"/>
              </a:defRPr>
            </a:lvl8pPr>
            <a:lvl9pPr indent="0" lvl="8" rtl="0" algn="ctr">
              <a:spcBef>
                <a:spcPts val="0"/>
              </a:spcBef>
              <a:spcAft>
                <a:spcPts val="0"/>
              </a:spcAft>
              <a:buClr>
                <a:schemeClr val="accent1"/>
              </a:buClr>
              <a:buSzPts val="1400"/>
              <a:buFont typeface="Amatic SC"/>
              <a:buNone/>
              <a:defRPr b="1" sz="4800">
                <a:solidFill>
                  <a:schemeClr val="accent1"/>
                </a:solidFill>
                <a:latin typeface="Amatic SC"/>
                <a:ea typeface="Amatic SC"/>
                <a:cs typeface="Amatic SC"/>
                <a:sym typeface="Amatic SC"/>
              </a:defRPr>
            </a:lvl9pPr>
          </a:lstStyle>
          <a:p/>
        </p:txBody>
      </p:sp>
      <p:sp>
        <p:nvSpPr>
          <p:cNvPr id="109" name="Google Shape;109;p2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110" name="Shape 110"/>
        <p:cNvGrpSpPr/>
        <p:nvPr/>
      </p:nvGrpSpPr>
      <p:grpSpPr>
        <a:xfrm>
          <a:off x="0" y="0"/>
          <a:ext cx="0" cy="0"/>
          <a:chOff x="0" y="0"/>
          <a:chExt cx="0" cy="0"/>
        </a:xfrm>
      </p:grpSpPr>
      <p:sp>
        <p:nvSpPr>
          <p:cNvPr id="111" name="Google Shape;111;p29"/>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29"/>
          <p:cNvSpPr txBox="1"/>
          <p:nvPr>
            <p:ph type="ctrTitle"/>
          </p:nvPr>
        </p:nvSpPr>
        <p:spPr>
          <a:xfrm>
            <a:off x="311700" y="392150"/>
            <a:ext cx="8520600" cy="26904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accent1"/>
              </a:buClr>
              <a:buSzPts val="1400"/>
              <a:buFont typeface="Amatic SC"/>
              <a:buNone/>
              <a:defRPr b="1" i="0" sz="8000" u="none" cap="none" strike="noStrike">
                <a:solidFill>
                  <a:schemeClr val="accent1"/>
                </a:solidFill>
                <a:latin typeface="Amatic SC"/>
                <a:ea typeface="Amatic SC"/>
                <a:cs typeface="Amatic SC"/>
                <a:sym typeface="Amatic SC"/>
              </a:defRPr>
            </a:lvl1pPr>
            <a:lvl2pPr indent="0" lvl="1" rtl="0" algn="ctr">
              <a:spcBef>
                <a:spcPts val="0"/>
              </a:spcBef>
              <a:spcAft>
                <a:spcPts val="0"/>
              </a:spcAft>
              <a:buClr>
                <a:schemeClr val="accent1"/>
              </a:buClr>
              <a:buSzPts val="1400"/>
              <a:buFont typeface="Amatic SC"/>
              <a:buNone/>
              <a:defRPr b="1" sz="8000">
                <a:solidFill>
                  <a:schemeClr val="accent1"/>
                </a:solidFill>
                <a:latin typeface="Amatic SC"/>
                <a:ea typeface="Amatic SC"/>
                <a:cs typeface="Amatic SC"/>
                <a:sym typeface="Amatic SC"/>
              </a:defRPr>
            </a:lvl2pPr>
            <a:lvl3pPr indent="0" lvl="2" rtl="0" algn="ctr">
              <a:spcBef>
                <a:spcPts val="0"/>
              </a:spcBef>
              <a:spcAft>
                <a:spcPts val="0"/>
              </a:spcAft>
              <a:buClr>
                <a:schemeClr val="accent1"/>
              </a:buClr>
              <a:buSzPts val="1400"/>
              <a:buFont typeface="Amatic SC"/>
              <a:buNone/>
              <a:defRPr b="1" sz="8000">
                <a:solidFill>
                  <a:schemeClr val="accent1"/>
                </a:solidFill>
                <a:latin typeface="Amatic SC"/>
                <a:ea typeface="Amatic SC"/>
                <a:cs typeface="Amatic SC"/>
                <a:sym typeface="Amatic SC"/>
              </a:defRPr>
            </a:lvl3pPr>
            <a:lvl4pPr indent="0" lvl="3" rtl="0" algn="ctr">
              <a:spcBef>
                <a:spcPts val="0"/>
              </a:spcBef>
              <a:spcAft>
                <a:spcPts val="0"/>
              </a:spcAft>
              <a:buClr>
                <a:schemeClr val="accent1"/>
              </a:buClr>
              <a:buSzPts val="1400"/>
              <a:buFont typeface="Amatic SC"/>
              <a:buNone/>
              <a:defRPr b="1" sz="8000">
                <a:solidFill>
                  <a:schemeClr val="accent1"/>
                </a:solidFill>
                <a:latin typeface="Amatic SC"/>
                <a:ea typeface="Amatic SC"/>
                <a:cs typeface="Amatic SC"/>
                <a:sym typeface="Amatic SC"/>
              </a:defRPr>
            </a:lvl4pPr>
            <a:lvl5pPr indent="0" lvl="4" rtl="0" algn="ctr">
              <a:spcBef>
                <a:spcPts val="0"/>
              </a:spcBef>
              <a:spcAft>
                <a:spcPts val="0"/>
              </a:spcAft>
              <a:buClr>
                <a:schemeClr val="accent1"/>
              </a:buClr>
              <a:buSzPts val="1400"/>
              <a:buFont typeface="Amatic SC"/>
              <a:buNone/>
              <a:defRPr b="1" sz="8000">
                <a:solidFill>
                  <a:schemeClr val="accent1"/>
                </a:solidFill>
                <a:latin typeface="Amatic SC"/>
                <a:ea typeface="Amatic SC"/>
                <a:cs typeface="Amatic SC"/>
                <a:sym typeface="Amatic SC"/>
              </a:defRPr>
            </a:lvl5pPr>
            <a:lvl6pPr indent="0" lvl="5" rtl="0" algn="ctr">
              <a:spcBef>
                <a:spcPts val="0"/>
              </a:spcBef>
              <a:spcAft>
                <a:spcPts val="0"/>
              </a:spcAft>
              <a:buClr>
                <a:schemeClr val="accent1"/>
              </a:buClr>
              <a:buSzPts val="1400"/>
              <a:buFont typeface="Amatic SC"/>
              <a:buNone/>
              <a:defRPr b="1" sz="8000">
                <a:solidFill>
                  <a:schemeClr val="accent1"/>
                </a:solidFill>
                <a:latin typeface="Amatic SC"/>
                <a:ea typeface="Amatic SC"/>
                <a:cs typeface="Amatic SC"/>
                <a:sym typeface="Amatic SC"/>
              </a:defRPr>
            </a:lvl6pPr>
            <a:lvl7pPr indent="0" lvl="6" rtl="0" algn="ctr">
              <a:spcBef>
                <a:spcPts val="0"/>
              </a:spcBef>
              <a:spcAft>
                <a:spcPts val="0"/>
              </a:spcAft>
              <a:buClr>
                <a:schemeClr val="accent1"/>
              </a:buClr>
              <a:buSzPts val="1400"/>
              <a:buFont typeface="Amatic SC"/>
              <a:buNone/>
              <a:defRPr b="1" sz="8000">
                <a:solidFill>
                  <a:schemeClr val="accent1"/>
                </a:solidFill>
                <a:latin typeface="Amatic SC"/>
                <a:ea typeface="Amatic SC"/>
                <a:cs typeface="Amatic SC"/>
                <a:sym typeface="Amatic SC"/>
              </a:defRPr>
            </a:lvl7pPr>
            <a:lvl8pPr indent="0" lvl="7" rtl="0" algn="ctr">
              <a:spcBef>
                <a:spcPts val="0"/>
              </a:spcBef>
              <a:spcAft>
                <a:spcPts val="0"/>
              </a:spcAft>
              <a:buClr>
                <a:schemeClr val="accent1"/>
              </a:buClr>
              <a:buSzPts val="1400"/>
              <a:buFont typeface="Amatic SC"/>
              <a:buNone/>
              <a:defRPr b="1" sz="8000">
                <a:solidFill>
                  <a:schemeClr val="accent1"/>
                </a:solidFill>
                <a:latin typeface="Amatic SC"/>
                <a:ea typeface="Amatic SC"/>
                <a:cs typeface="Amatic SC"/>
                <a:sym typeface="Amatic SC"/>
              </a:defRPr>
            </a:lvl8pPr>
            <a:lvl9pPr indent="0" lvl="8" rtl="0" algn="ctr">
              <a:spcBef>
                <a:spcPts val="0"/>
              </a:spcBef>
              <a:spcAft>
                <a:spcPts val="0"/>
              </a:spcAft>
              <a:buClr>
                <a:schemeClr val="accent1"/>
              </a:buClr>
              <a:buSzPts val="1400"/>
              <a:buFont typeface="Amatic SC"/>
              <a:buNone/>
              <a:defRPr b="1" sz="8000">
                <a:solidFill>
                  <a:schemeClr val="accent1"/>
                </a:solidFill>
                <a:latin typeface="Amatic SC"/>
                <a:ea typeface="Amatic SC"/>
                <a:cs typeface="Amatic SC"/>
                <a:sym typeface="Amatic SC"/>
              </a:defRPr>
            </a:lvl9pPr>
          </a:lstStyle>
          <a:p/>
        </p:txBody>
      </p:sp>
      <p:sp>
        <p:nvSpPr>
          <p:cNvPr id="113" name="Google Shape;113;p29"/>
          <p:cNvSpPr txBox="1"/>
          <p:nvPr>
            <p:ph idx="1" type="subTitle"/>
          </p:nvPr>
        </p:nvSpPr>
        <p:spPr>
          <a:xfrm>
            <a:off x="311700" y="3890400"/>
            <a:ext cx="8520600" cy="7062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accent1"/>
              </a:buClr>
              <a:buSzPts val="1400"/>
              <a:buFont typeface="Source Code Pro"/>
              <a:buNone/>
              <a:defRPr b="1" i="0" sz="2100" u="none" cap="none" strike="noStrike">
                <a:solidFill>
                  <a:schemeClr val="accent1"/>
                </a:solidFill>
                <a:latin typeface="Source Code Pro"/>
                <a:ea typeface="Source Code Pro"/>
                <a:cs typeface="Source Code Pro"/>
                <a:sym typeface="Source Code Pro"/>
              </a:defRPr>
            </a:lvl1pPr>
            <a:lvl2pPr indent="0" lvl="1" marL="457200" marR="0" rtl="0" algn="ctr">
              <a:lnSpc>
                <a:spcPct val="100000"/>
              </a:lnSpc>
              <a:spcBef>
                <a:spcPts val="0"/>
              </a:spcBef>
              <a:spcAft>
                <a:spcPts val="0"/>
              </a:spcAft>
              <a:buClr>
                <a:schemeClr val="accent1"/>
              </a:buClr>
              <a:buSzPts val="1400"/>
              <a:buFont typeface="Source Code Pro"/>
              <a:buNone/>
              <a:defRPr b="1" i="0" sz="2100" u="none" cap="none" strike="noStrike">
                <a:solidFill>
                  <a:schemeClr val="accent1"/>
                </a:solidFill>
                <a:latin typeface="Source Code Pro"/>
                <a:ea typeface="Source Code Pro"/>
                <a:cs typeface="Source Code Pro"/>
                <a:sym typeface="Source Code Pro"/>
              </a:defRPr>
            </a:lvl2pPr>
            <a:lvl3pPr indent="0" lvl="2" marL="914400" marR="0" rtl="0" algn="ctr">
              <a:lnSpc>
                <a:spcPct val="100000"/>
              </a:lnSpc>
              <a:spcBef>
                <a:spcPts val="0"/>
              </a:spcBef>
              <a:spcAft>
                <a:spcPts val="0"/>
              </a:spcAft>
              <a:buClr>
                <a:schemeClr val="accent1"/>
              </a:buClr>
              <a:buSzPts val="1400"/>
              <a:buFont typeface="Source Code Pro"/>
              <a:buNone/>
              <a:defRPr b="1" i="0" sz="2100" u="none" cap="none" strike="noStrike">
                <a:solidFill>
                  <a:schemeClr val="accent1"/>
                </a:solidFill>
                <a:latin typeface="Source Code Pro"/>
                <a:ea typeface="Source Code Pro"/>
                <a:cs typeface="Source Code Pro"/>
                <a:sym typeface="Source Code Pro"/>
              </a:defRPr>
            </a:lvl3pPr>
            <a:lvl4pPr indent="0" lvl="3" marL="1371600" marR="0" rtl="0" algn="ctr">
              <a:lnSpc>
                <a:spcPct val="100000"/>
              </a:lnSpc>
              <a:spcBef>
                <a:spcPts val="0"/>
              </a:spcBef>
              <a:spcAft>
                <a:spcPts val="0"/>
              </a:spcAft>
              <a:buClr>
                <a:schemeClr val="accent1"/>
              </a:buClr>
              <a:buSzPts val="1400"/>
              <a:buFont typeface="Source Code Pro"/>
              <a:buNone/>
              <a:defRPr b="1" i="0" sz="2100" u="none" cap="none" strike="noStrike">
                <a:solidFill>
                  <a:schemeClr val="accent1"/>
                </a:solidFill>
                <a:latin typeface="Source Code Pro"/>
                <a:ea typeface="Source Code Pro"/>
                <a:cs typeface="Source Code Pro"/>
                <a:sym typeface="Source Code Pro"/>
              </a:defRPr>
            </a:lvl4pPr>
            <a:lvl5pPr indent="0" lvl="4" marL="1828800" marR="0" rtl="0" algn="ctr">
              <a:lnSpc>
                <a:spcPct val="100000"/>
              </a:lnSpc>
              <a:spcBef>
                <a:spcPts val="0"/>
              </a:spcBef>
              <a:spcAft>
                <a:spcPts val="0"/>
              </a:spcAft>
              <a:buClr>
                <a:schemeClr val="accent1"/>
              </a:buClr>
              <a:buSzPts val="1400"/>
              <a:buFont typeface="Source Code Pro"/>
              <a:buNone/>
              <a:defRPr b="1" i="0" sz="2100" u="none" cap="none" strike="noStrike">
                <a:solidFill>
                  <a:schemeClr val="accent1"/>
                </a:solidFill>
                <a:latin typeface="Source Code Pro"/>
                <a:ea typeface="Source Code Pro"/>
                <a:cs typeface="Source Code Pro"/>
                <a:sym typeface="Source Code Pro"/>
              </a:defRPr>
            </a:lvl5pPr>
            <a:lvl6pPr indent="0" lvl="5" marL="2286000" marR="0" rtl="0" algn="ctr">
              <a:lnSpc>
                <a:spcPct val="100000"/>
              </a:lnSpc>
              <a:spcBef>
                <a:spcPts val="0"/>
              </a:spcBef>
              <a:spcAft>
                <a:spcPts val="0"/>
              </a:spcAft>
              <a:buClr>
                <a:schemeClr val="accent1"/>
              </a:buClr>
              <a:buSzPts val="1400"/>
              <a:buFont typeface="Source Code Pro"/>
              <a:buNone/>
              <a:defRPr b="1" i="0" sz="2100" u="none" cap="none" strike="noStrike">
                <a:solidFill>
                  <a:schemeClr val="accent1"/>
                </a:solidFill>
                <a:latin typeface="Source Code Pro"/>
                <a:ea typeface="Source Code Pro"/>
                <a:cs typeface="Source Code Pro"/>
                <a:sym typeface="Source Code Pro"/>
              </a:defRPr>
            </a:lvl6pPr>
            <a:lvl7pPr indent="0" lvl="6" marL="2743200" marR="0" rtl="0" algn="ctr">
              <a:lnSpc>
                <a:spcPct val="100000"/>
              </a:lnSpc>
              <a:spcBef>
                <a:spcPts val="0"/>
              </a:spcBef>
              <a:spcAft>
                <a:spcPts val="0"/>
              </a:spcAft>
              <a:buClr>
                <a:schemeClr val="accent1"/>
              </a:buClr>
              <a:buSzPts val="1400"/>
              <a:buFont typeface="Source Code Pro"/>
              <a:buNone/>
              <a:defRPr b="1" i="0" sz="2100" u="none" cap="none" strike="noStrike">
                <a:solidFill>
                  <a:schemeClr val="accent1"/>
                </a:solidFill>
                <a:latin typeface="Source Code Pro"/>
                <a:ea typeface="Source Code Pro"/>
                <a:cs typeface="Source Code Pro"/>
                <a:sym typeface="Source Code Pro"/>
              </a:defRPr>
            </a:lvl7pPr>
            <a:lvl8pPr indent="0" lvl="7" marL="3200400" marR="0" rtl="0" algn="ctr">
              <a:lnSpc>
                <a:spcPct val="100000"/>
              </a:lnSpc>
              <a:spcBef>
                <a:spcPts val="0"/>
              </a:spcBef>
              <a:spcAft>
                <a:spcPts val="0"/>
              </a:spcAft>
              <a:buClr>
                <a:schemeClr val="accent1"/>
              </a:buClr>
              <a:buSzPts val="1400"/>
              <a:buFont typeface="Source Code Pro"/>
              <a:buNone/>
              <a:defRPr b="1" i="0" sz="2100" u="none" cap="none" strike="noStrike">
                <a:solidFill>
                  <a:schemeClr val="accent1"/>
                </a:solidFill>
                <a:latin typeface="Source Code Pro"/>
                <a:ea typeface="Source Code Pro"/>
                <a:cs typeface="Source Code Pro"/>
                <a:sym typeface="Source Code Pro"/>
              </a:defRPr>
            </a:lvl8pPr>
            <a:lvl9pPr indent="0" lvl="8" marL="3657600" marR="0" rtl="0" algn="ctr">
              <a:lnSpc>
                <a:spcPct val="100000"/>
              </a:lnSpc>
              <a:spcBef>
                <a:spcPts val="0"/>
              </a:spcBef>
              <a:spcAft>
                <a:spcPts val="0"/>
              </a:spcAft>
              <a:buClr>
                <a:schemeClr val="accent1"/>
              </a:buClr>
              <a:buSzPts val="1400"/>
              <a:buFont typeface="Source Code Pro"/>
              <a:buNone/>
              <a:defRPr b="1" i="0" sz="2100" u="none" cap="none" strike="noStrike">
                <a:solidFill>
                  <a:schemeClr val="accent1"/>
                </a:solidFill>
                <a:latin typeface="Source Code Pro"/>
                <a:ea typeface="Source Code Pro"/>
                <a:cs typeface="Source Code Pro"/>
                <a:sym typeface="Source Code Pro"/>
              </a:defRPr>
            </a:lvl9pPr>
          </a:lstStyle>
          <a:p/>
        </p:txBody>
      </p:sp>
      <p:sp>
        <p:nvSpPr>
          <p:cNvPr id="114" name="Google Shape;114;p2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15" name="Shape 115"/>
        <p:cNvGrpSpPr/>
        <p:nvPr/>
      </p:nvGrpSpPr>
      <p:grpSpPr>
        <a:xfrm>
          <a:off x="0" y="0"/>
          <a:ext cx="0" cy="0"/>
          <a:chOff x="0" y="0"/>
          <a:chExt cx="0" cy="0"/>
        </a:xfrm>
      </p:grpSpPr>
      <p:sp>
        <p:nvSpPr>
          <p:cNvPr id="116" name="Google Shape;116;p30"/>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accent1"/>
              </a:buClr>
              <a:buSzPts val="1400"/>
              <a:buFont typeface="Amatic SC"/>
              <a:buNone/>
              <a:defRPr b="1" i="0" sz="4200" u="none" cap="none" strike="noStrike">
                <a:solidFill>
                  <a:schemeClr val="accent1"/>
                </a:solidFill>
                <a:latin typeface="Amatic SC"/>
                <a:ea typeface="Amatic SC"/>
                <a:cs typeface="Amatic SC"/>
                <a:sym typeface="Amatic SC"/>
              </a:defRPr>
            </a:lvl1pPr>
            <a:lvl2pPr indent="0" lvl="1"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2pPr>
            <a:lvl3pPr indent="0" lvl="2"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3pPr>
            <a:lvl4pPr indent="0" lvl="3"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4pPr>
            <a:lvl5pPr indent="0" lvl="4"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5pPr>
            <a:lvl6pPr indent="0" lvl="5"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6pPr>
            <a:lvl7pPr indent="0" lvl="6"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7pPr>
            <a:lvl8pPr indent="0" lvl="7"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8pPr>
            <a:lvl9pPr indent="0" lvl="8"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9pPr>
          </a:lstStyle>
          <a:p/>
        </p:txBody>
      </p:sp>
      <p:sp>
        <p:nvSpPr>
          <p:cNvPr id="117" name="Google Shape;117;p30"/>
          <p:cNvSpPr txBox="1"/>
          <p:nvPr>
            <p:ph idx="1" type="body"/>
          </p:nvPr>
        </p:nvSpPr>
        <p:spPr>
          <a:xfrm>
            <a:off x="311700" y="1228675"/>
            <a:ext cx="3999900" cy="33402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9pPr>
          </a:lstStyle>
          <a:p/>
        </p:txBody>
      </p:sp>
      <p:sp>
        <p:nvSpPr>
          <p:cNvPr id="118" name="Google Shape;118;p30"/>
          <p:cNvSpPr txBox="1"/>
          <p:nvPr>
            <p:ph idx="2" type="body"/>
          </p:nvPr>
        </p:nvSpPr>
        <p:spPr>
          <a:xfrm>
            <a:off x="4832400" y="1228675"/>
            <a:ext cx="3999900" cy="33402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9pPr>
          </a:lstStyle>
          <a:p/>
        </p:txBody>
      </p:sp>
      <p:sp>
        <p:nvSpPr>
          <p:cNvPr id="119" name="Google Shape;119;p3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0" name="Shape 120"/>
        <p:cNvGrpSpPr/>
        <p:nvPr/>
      </p:nvGrpSpPr>
      <p:grpSpPr>
        <a:xfrm>
          <a:off x="0" y="0"/>
          <a:ext cx="0" cy="0"/>
          <a:chOff x="0" y="0"/>
          <a:chExt cx="0" cy="0"/>
        </a:xfrm>
      </p:grpSpPr>
      <p:sp>
        <p:nvSpPr>
          <p:cNvPr id="121" name="Google Shape;121;p31"/>
          <p:cNvSpPr txBox="1"/>
          <p:nvPr>
            <p:ph type="title"/>
          </p:nvPr>
        </p:nvSpPr>
        <p:spPr>
          <a:xfrm>
            <a:off x="304800" y="309350"/>
            <a:ext cx="8537700" cy="748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accent1"/>
              </a:buClr>
              <a:buSzPts val="1400"/>
              <a:buFont typeface="Amatic SC"/>
              <a:buNone/>
              <a:defRPr b="1" i="0" sz="4000" u="none" cap="none" strike="noStrike">
                <a:solidFill>
                  <a:schemeClr val="accent1"/>
                </a:solidFill>
                <a:latin typeface="Amatic SC"/>
                <a:ea typeface="Amatic SC"/>
                <a:cs typeface="Amatic SC"/>
                <a:sym typeface="Amatic SC"/>
              </a:defRPr>
            </a:lvl1pPr>
            <a:lvl2pPr indent="0" lvl="1" rtl="0">
              <a:spcBef>
                <a:spcPts val="0"/>
              </a:spcBef>
              <a:spcAft>
                <a:spcPts val="0"/>
              </a:spcAft>
              <a:buClr>
                <a:schemeClr val="accent1"/>
              </a:buClr>
              <a:buSzPts val="1400"/>
              <a:buFont typeface="Amatic SC"/>
              <a:buNone/>
              <a:defRPr b="1" sz="4000">
                <a:solidFill>
                  <a:schemeClr val="accent1"/>
                </a:solidFill>
                <a:latin typeface="Amatic SC"/>
                <a:ea typeface="Amatic SC"/>
                <a:cs typeface="Amatic SC"/>
                <a:sym typeface="Amatic SC"/>
              </a:defRPr>
            </a:lvl2pPr>
            <a:lvl3pPr indent="0" lvl="2" rtl="0">
              <a:spcBef>
                <a:spcPts val="0"/>
              </a:spcBef>
              <a:spcAft>
                <a:spcPts val="0"/>
              </a:spcAft>
              <a:buClr>
                <a:schemeClr val="accent1"/>
              </a:buClr>
              <a:buSzPts val="1400"/>
              <a:buFont typeface="Amatic SC"/>
              <a:buNone/>
              <a:defRPr b="1" sz="4000">
                <a:solidFill>
                  <a:schemeClr val="accent1"/>
                </a:solidFill>
                <a:latin typeface="Amatic SC"/>
                <a:ea typeface="Amatic SC"/>
                <a:cs typeface="Amatic SC"/>
                <a:sym typeface="Amatic SC"/>
              </a:defRPr>
            </a:lvl3pPr>
            <a:lvl4pPr indent="0" lvl="3" rtl="0">
              <a:spcBef>
                <a:spcPts val="0"/>
              </a:spcBef>
              <a:spcAft>
                <a:spcPts val="0"/>
              </a:spcAft>
              <a:buClr>
                <a:schemeClr val="accent1"/>
              </a:buClr>
              <a:buSzPts val="1400"/>
              <a:buFont typeface="Amatic SC"/>
              <a:buNone/>
              <a:defRPr b="1" sz="4000">
                <a:solidFill>
                  <a:schemeClr val="accent1"/>
                </a:solidFill>
                <a:latin typeface="Amatic SC"/>
                <a:ea typeface="Amatic SC"/>
                <a:cs typeface="Amatic SC"/>
                <a:sym typeface="Amatic SC"/>
              </a:defRPr>
            </a:lvl4pPr>
            <a:lvl5pPr indent="0" lvl="4" rtl="0">
              <a:spcBef>
                <a:spcPts val="0"/>
              </a:spcBef>
              <a:spcAft>
                <a:spcPts val="0"/>
              </a:spcAft>
              <a:buClr>
                <a:schemeClr val="accent1"/>
              </a:buClr>
              <a:buSzPts val="1400"/>
              <a:buFont typeface="Amatic SC"/>
              <a:buNone/>
              <a:defRPr b="1" sz="4000">
                <a:solidFill>
                  <a:schemeClr val="accent1"/>
                </a:solidFill>
                <a:latin typeface="Amatic SC"/>
                <a:ea typeface="Amatic SC"/>
                <a:cs typeface="Amatic SC"/>
                <a:sym typeface="Amatic SC"/>
              </a:defRPr>
            </a:lvl5pPr>
            <a:lvl6pPr indent="0" lvl="5" rtl="0">
              <a:spcBef>
                <a:spcPts val="0"/>
              </a:spcBef>
              <a:spcAft>
                <a:spcPts val="0"/>
              </a:spcAft>
              <a:buClr>
                <a:schemeClr val="accent1"/>
              </a:buClr>
              <a:buSzPts val="1400"/>
              <a:buFont typeface="Amatic SC"/>
              <a:buNone/>
              <a:defRPr b="1" sz="4000">
                <a:solidFill>
                  <a:schemeClr val="accent1"/>
                </a:solidFill>
                <a:latin typeface="Amatic SC"/>
                <a:ea typeface="Amatic SC"/>
                <a:cs typeface="Amatic SC"/>
                <a:sym typeface="Amatic SC"/>
              </a:defRPr>
            </a:lvl6pPr>
            <a:lvl7pPr indent="0" lvl="6" rtl="0">
              <a:spcBef>
                <a:spcPts val="0"/>
              </a:spcBef>
              <a:spcAft>
                <a:spcPts val="0"/>
              </a:spcAft>
              <a:buClr>
                <a:schemeClr val="accent1"/>
              </a:buClr>
              <a:buSzPts val="1400"/>
              <a:buFont typeface="Amatic SC"/>
              <a:buNone/>
              <a:defRPr b="1" sz="4000">
                <a:solidFill>
                  <a:schemeClr val="accent1"/>
                </a:solidFill>
                <a:latin typeface="Amatic SC"/>
                <a:ea typeface="Amatic SC"/>
                <a:cs typeface="Amatic SC"/>
                <a:sym typeface="Amatic SC"/>
              </a:defRPr>
            </a:lvl7pPr>
            <a:lvl8pPr indent="0" lvl="7" rtl="0">
              <a:spcBef>
                <a:spcPts val="0"/>
              </a:spcBef>
              <a:spcAft>
                <a:spcPts val="0"/>
              </a:spcAft>
              <a:buClr>
                <a:schemeClr val="accent1"/>
              </a:buClr>
              <a:buSzPts val="1400"/>
              <a:buFont typeface="Amatic SC"/>
              <a:buNone/>
              <a:defRPr b="1" sz="4000">
                <a:solidFill>
                  <a:schemeClr val="accent1"/>
                </a:solidFill>
                <a:latin typeface="Amatic SC"/>
                <a:ea typeface="Amatic SC"/>
                <a:cs typeface="Amatic SC"/>
                <a:sym typeface="Amatic SC"/>
              </a:defRPr>
            </a:lvl8pPr>
            <a:lvl9pPr indent="0" lvl="8" rtl="0">
              <a:spcBef>
                <a:spcPts val="0"/>
              </a:spcBef>
              <a:spcAft>
                <a:spcPts val="0"/>
              </a:spcAft>
              <a:buClr>
                <a:schemeClr val="accent1"/>
              </a:buClr>
              <a:buSzPts val="1400"/>
              <a:buFont typeface="Amatic SC"/>
              <a:buNone/>
              <a:defRPr b="1" sz="4000">
                <a:solidFill>
                  <a:schemeClr val="accent1"/>
                </a:solidFill>
                <a:latin typeface="Amatic SC"/>
                <a:ea typeface="Amatic SC"/>
                <a:cs typeface="Amatic SC"/>
                <a:sym typeface="Amatic SC"/>
              </a:defRPr>
            </a:lvl9pPr>
          </a:lstStyle>
          <a:p/>
        </p:txBody>
      </p:sp>
      <p:sp>
        <p:nvSpPr>
          <p:cNvPr id="122" name="Google Shape;122;p3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123" name="Shape 123"/>
        <p:cNvGrpSpPr/>
        <p:nvPr/>
      </p:nvGrpSpPr>
      <p:grpSpPr>
        <a:xfrm>
          <a:off x="0" y="0"/>
          <a:ext cx="0" cy="0"/>
          <a:chOff x="0" y="0"/>
          <a:chExt cx="0" cy="0"/>
        </a:xfrm>
      </p:grpSpPr>
      <p:sp>
        <p:nvSpPr>
          <p:cNvPr id="124" name="Google Shape;124;p3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accent1"/>
              </a:buClr>
              <a:buSzPts val="1400"/>
              <a:buFont typeface="Amatic SC"/>
              <a:buNone/>
              <a:defRPr b="1" i="0" sz="3000" u="none" cap="none" strike="noStrike">
                <a:solidFill>
                  <a:schemeClr val="accent1"/>
                </a:solidFill>
                <a:latin typeface="Amatic SC"/>
                <a:ea typeface="Amatic SC"/>
                <a:cs typeface="Amatic SC"/>
                <a:sym typeface="Amatic SC"/>
              </a:defRPr>
            </a:lvl1pPr>
            <a:lvl2pPr indent="0" lvl="1" rtl="0">
              <a:spcBef>
                <a:spcPts val="0"/>
              </a:spcBef>
              <a:spcAft>
                <a:spcPts val="0"/>
              </a:spcAft>
              <a:buClr>
                <a:schemeClr val="accent1"/>
              </a:buClr>
              <a:buSzPts val="1400"/>
              <a:buFont typeface="Amatic SC"/>
              <a:buNone/>
              <a:defRPr b="1" sz="3000">
                <a:solidFill>
                  <a:schemeClr val="accent1"/>
                </a:solidFill>
                <a:latin typeface="Amatic SC"/>
                <a:ea typeface="Amatic SC"/>
                <a:cs typeface="Amatic SC"/>
                <a:sym typeface="Amatic SC"/>
              </a:defRPr>
            </a:lvl2pPr>
            <a:lvl3pPr indent="0" lvl="2" rtl="0">
              <a:spcBef>
                <a:spcPts val="0"/>
              </a:spcBef>
              <a:spcAft>
                <a:spcPts val="0"/>
              </a:spcAft>
              <a:buClr>
                <a:schemeClr val="accent1"/>
              </a:buClr>
              <a:buSzPts val="1400"/>
              <a:buFont typeface="Amatic SC"/>
              <a:buNone/>
              <a:defRPr b="1" sz="3000">
                <a:solidFill>
                  <a:schemeClr val="accent1"/>
                </a:solidFill>
                <a:latin typeface="Amatic SC"/>
                <a:ea typeface="Amatic SC"/>
                <a:cs typeface="Amatic SC"/>
                <a:sym typeface="Amatic SC"/>
              </a:defRPr>
            </a:lvl3pPr>
            <a:lvl4pPr indent="0" lvl="3" rtl="0">
              <a:spcBef>
                <a:spcPts val="0"/>
              </a:spcBef>
              <a:spcAft>
                <a:spcPts val="0"/>
              </a:spcAft>
              <a:buClr>
                <a:schemeClr val="accent1"/>
              </a:buClr>
              <a:buSzPts val="1400"/>
              <a:buFont typeface="Amatic SC"/>
              <a:buNone/>
              <a:defRPr b="1" sz="3000">
                <a:solidFill>
                  <a:schemeClr val="accent1"/>
                </a:solidFill>
                <a:latin typeface="Amatic SC"/>
                <a:ea typeface="Amatic SC"/>
                <a:cs typeface="Amatic SC"/>
                <a:sym typeface="Amatic SC"/>
              </a:defRPr>
            </a:lvl4pPr>
            <a:lvl5pPr indent="0" lvl="4" rtl="0">
              <a:spcBef>
                <a:spcPts val="0"/>
              </a:spcBef>
              <a:spcAft>
                <a:spcPts val="0"/>
              </a:spcAft>
              <a:buClr>
                <a:schemeClr val="accent1"/>
              </a:buClr>
              <a:buSzPts val="1400"/>
              <a:buFont typeface="Amatic SC"/>
              <a:buNone/>
              <a:defRPr b="1" sz="3000">
                <a:solidFill>
                  <a:schemeClr val="accent1"/>
                </a:solidFill>
                <a:latin typeface="Amatic SC"/>
                <a:ea typeface="Amatic SC"/>
                <a:cs typeface="Amatic SC"/>
                <a:sym typeface="Amatic SC"/>
              </a:defRPr>
            </a:lvl5pPr>
            <a:lvl6pPr indent="0" lvl="5" rtl="0">
              <a:spcBef>
                <a:spcPts val="0"/>
              </a:spcBef>
              <a:spcAft>
                <a:spcPts val="0"/>
              </a:spcAft>
              <a:buClr>
                <a:schemeClr val="accent1"/>
              </a:buClr>
              <a:buSzPts val="1400"/>
              <a:buFont typeface="Amatic SC"/>
              <a:buNone/>
              <a:defRPr b="1" sz="3000">
                <a:solidFill>
                  <a:schemeClr val="accent1"/>
                </a:solidFill>
                <a:latin typeface="Amatic SC"/>
                <a:ea typeface="Amatic SC"/>
                <a:cs typeface="Amatic SC"/>
                <a:sym typeface="Amatic SC"/>
              </a:defRPr>
            </a:lvl6pPr>
            <a:lvl7pPr indent="0" lvl="6" rtl="0">
              <a:spcBef>
                <a:spcPts val="0"/>
              </a:spcBef>
              <a:spcAft>
                <a:spcPts val="0"/>
              </a:spcAft>
              <a:buClr>
                <a:schemeClr val="accent1"/>
              </a:buClr>
              <a:buSzPts val="1400"/>
              <a:buFont typeface="Amatic SC"/>
              <a:buNone/>
              <a:defRPr b="1" sz="3000">
                <a:solidFill>
                  <a:schemeClr val="accent1"/>
                </a:solidFill>
                <a:latin typeface="Amatic SC"/>
                <a:ea typeface="Amatic SC"/>
                <a:cs typeface="Amatic SC"/>
                <a:sym typeface="Amatic SC"/>
              </a:defRPr>
            </a:lvl7pPr>
            <a:lvl8pPr indent="0" lvl="7" rtl="0">
              <a:spcBef>
                <a:spcPts val="0"/>
              </a:spcBef>
              <a:spcAft>
                <a:spcPts val="0"/>
              </a:spcAft>
              <a:buClr>
                <a:schemeClr val="accent1"/>
              </a:buClr>
              <a:buSzPts val="1400"/>
              <a:buFont typeface="Amatic SC"/>
              <a:buNone/>
              <a:defRPr b="1" sz="3000">
                <a:solidFill>
                  <a:schemeClr val="accent1"/>
                </a:solidFill>
                <a:latin typeface="Amatic SC"/>
                <a:ea typeface="Amatic SC"/>
                <a:cs typeface="Amatic SC"/>
                <a:sym typeface="Amatic SC"/>
              </a:defRPr>
            </a:lvl8pPr>
            <a:lvl9pPr indent="0" lvl="8" rtl="0">
              <a:spcBef>
                <a:spcPts val="0"/>
              </a:spcBef>
              <a:spcAft>
                <a:spcPts val="0"/>
              </a:spcAft>
              <a:buClr>
                <a:schemeClr val="accent1"/>
              </a:buClr>
              <a:buSzPts val="1400"/>
              <a:buFont typeface="Amatic SC"/>
              <a:buNone/>
              <a:defRPr b="1" sz="3000">
                <a:solidFill>
                  <a:schemeClr val="accent1"/>
                </a:solidFill>
                <a:latin typeface="Amatic SC"/>
                <a:ea typeface="Amatic SC"/>
                <a:cs typeface="Amatic SC"/>
                <a:sym typeface="Amatic SC"/>
              </a:defRPr>
            </a:lvl9pPr>
          </a:lstStyle>
          <a:p/>
        </p:txBody>
      </p:sp>
      <p:sp>
        <p:nvSpPr>
          <p:cNvPr id="125" name="Google Shape;125;p3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200" u="none" cap="none" strike="noStrike">
                <a:solidFill>
                  <a:schemeClr val="dk2"/>
                </a:solidFill>
                <a:latin typeface="Source Code Pro"/>
                <a:ea typeface="Source Code Pro"/>
                <a:cs typeface="Source Code Pro"/>
                <a:sym typeface="Source Code Pro"/>
              </a:defRPr>
            </a:lvl9pPr>
          </a:lstStyle>
          <a:p/>
        </p:txBody>
      </p:sp>
      <p:sp>
        <p:nvSpPr>
          <p:cNvPr id="126" name="Google Shape;126;p3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bg>
      <p:bgPr>
        <a:solidFill>
          <a:schemeClr val="accent4"/>
        </a:solidFill>
      </p:bgPr>
    </p:bg>
    <p:spTree>
      <p:nvGrpSpPr>
        <p:cNvPr id="127" name="Shape 127"/>
        <p:cNvGrpSpPr/>
        <p:nvPr/>
      </p:nvGrpSpPr>
      <p:grpSpPr>
        <a:xfrm>
          <a:off x="0" y="0"/>
          <a:ext cx="0" cy="0"/>
          <a:chOff x="0" y="0"/>
          <a:chExt cx="0" cy="0"/>
        </a:xfrm>
      </p:grpSpPr>
      <p:sp>
        <p:nvSpPr>
          <p:cNvPr id="128" name="Google Shape;128;p33"/>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1400"/>
              <a:buFont typeface="Amatic SC"/>
              <a:buNone/>
              <a:defRPr b="1" i="0" sz="6000" u="none" cap="none" strike="noStrike">
                <a:solidFill>
                  <a:schemeClr val="lt1"/>
                </a:solidFill>
                <a:latin typeface="Amatic SC"/>
                <a:ea typeface="Amatic SC"/>
                <a:cs typeface="Amatic SC"/>
                <a:sym typeface="Amatic SC"/>
              </a:defRPr>
            </a:lvl1pPr>
            <a:lvl2pPr indent="0" lvl="1" rtl="0">
              <a:spcBef>
                <a:spcPts val="0"/>
              </a:spcBef>
              <a:spcAft>
                <a:spcPts val="0"/>
              </a:spcAft>
              <a:buClr>
                <a:schemeClr val="lt1"/>
              </a:buClr>
              <a:buSzPts val="1400"/>
              <a:buFont typeface="Amatic SC"/>
              <a:buNone/>
              <a:defRPr b="1" sz="6000">
                <a:solidFill>
                  <a:schemeClr val="lt1"/>
                </a:solidFill>
                <a:latin typeface="Amatic SC"/>
                <a:ea typeface="Amatic SC"/>
                <a:cs typeface="Amatic SC"/>
                <a:sym typeface="Amatic SC"/>
              </a:defRPr>
            </a:lvl2pPr>
            <a:lvl3pPr indent="0" lvl="2" rtl="0">
              <a:spcBef>
                <a:spcPts val="0"/>
              </a:spcBef>
              <a:spcAft>
                <a:spcPts val="0"/>
              </a:spcAft>
              <a:buClr>
                <a:schemeClr val="lt1"/>
              </a:buClr>
              <a:buSzPts val="1400"/>
              <a:buFont typeface="Amatic SC"/>
              <a:buNone/>
              <a:defRPr b="1" sz="6000">
                <a:solidFill>
                  <a:schemeClr val="lt1"/>
                </a:solidFill>
                <a:latin typeface="Amatic SC"/>
                <a:ea typeface="Amatic SC"/>
                <a:cs typeface="Amatic SC"/>
                <a:sym typeface="Amatic SC"/>
              </a:defRPr>
            </a:lvl3pPr>
            <a:lvl4pPr indent="0" lvl="3" rtl="0">
              <a:spcBef>
                <a:spcPts val="0"/>
              </a:spcBef>
              <a:spcAft>
                <a:spcPts val="0"/>
              </a:spcAft>
              <a:buClr>
                <a:schemeClr val="lt1"/>
              </a:buClr>
              <a:buSzPts val="1400"/>
              <a:buFont typeface="Amatic SC"/>
              <a:buNone/>
              <a:defRPr b="1" sz="6000">
                <a:solidFill>
                  <a:schemeClr val="lt1"/>
                </a:solidFill>
                <a:latin typeface="Amatic SC"/>
                <a:ea typeface="Amatic SC"/>
                <a:cs typeface="Amatic SC"/>
                <a:sym typeface="Amatic SC"/>
              </a:defRPr>
            </a:lvl4pPr>
            <a:lvl5pPr indent="0" lvl="4" rtl="0">
              <a:spcBef>
                <a:spcPts val="0"/>
              </a:spcBef>
              <a:spcAft>
                <a:spcPts val="0"/>
              </a:spcAft>
              <a:buClr>
                <a:schemeClr val="lt1"/>
              </a:buClr>
              <a:buSzPts val="1400"/>
              <a:buFont typeface="Amatic SC"/>
              <a:buNone/>
              <a:defRPr b="1" sz="6000">
                <a:solidFill>
                  <a:schemeClr val="lt1"/>
                </a:solidFill>
                <a:latin typeface="Amatic SC"/>
                <a:ea typeface="Amatic SC"/>
                <a:cs typeface="Amatic SC"/>
                <a:sym typeface="Amatic SC"/>
              </a:defRPr>
            </a:lvl5pPr>
            <a:lvl6pPr indent="0" lvl="5" rtl="0">
              <a:spcBef>
                <a:spcPts val="0"/>
              </a:spcBef>
              <a:spcAft>
                <a:spcPts val="0"/>
              </a:spcAft>
              <a:buClr>
                <a:schemeClr val="lt1"/>
              </a:buClr>
              <a:buSzPts val="1400"/>
              <a:buFont typeface="Amatic SC"/>
              <a:buNone/>
              <a:defRPr b="1" sz="6000">
                <a:solidFill>
                  <a:schemeClr val="lt1"/>
                </a:solidFill>
                <a:latin typeface="Amatic SC"/>
                <a:ea typeface="Amatic SC"/>
                <a:cs typeface="Amatic SC"/>
                <a:sym typeface="Amatic SC"/>
              </a:defRPr>
            </a:lvl6pPr>
            <a:lvl7pPr indent="0" lvl="6" rtl="0">
              <a:spcBef>
                <a:spcPts val="0"/>
              </a:spcBef>
              <a:spcAft>
                <a:spcPts val="0"/>
              </a:spcAft>
              <a:buClr>
                <a:schemeClr val="lt1"/>
              </a:buClr>
              <a:buSzPts val="1400"/>
              <a:buFont typeface="Amatic SC"/>
              <a:buNone/>
              <a:defRPr b="1" sz="6000">
                <a:solidFill>
                  <a:schemeClr val="lt1"/>
                </a:solidFill>
                <a:latin typeface="Amatic SC"/>
                <a:ea typeface="Amatic SC"/>
                <a:cs typeface="Amatic SC"/>
                <a:sym typeface="Amatic SC"/>
              </a:defRPr>
            </a:lvl7pPr>
            <a:lvl8pPr indent="0" lvl="7" rtl="0">
              <a:spcBef>
                <a:spcPts val="0"/>
              </a:spcBef>
              <a:spcAft>
                <a:spcPts val="0"/>
              </a:spcAft>
              <a:buClr>
                <a:schemeClr val="lt1"/>
              </a:buClr>
              <a:buSzPts val="1400"/>
              <a:buFont typeface="Amatic SC"/>
              <a:buNone/>
              <a:defRPr b="1" sz="6000">
                <a:solidFill>
                  <a:schemeClr val="lt1"/>
                </a:solidFill>
                <a:latin typeface="Amatic SC"/>
                <a:ea typeface="Amatic SC"/>
                <a:cs typeface="Amatic SC"/>
                <a:sym typeface="Amatic SC"/>
              </a:defRPr>
            </a:lvl8pPr>
            <a:lvl9pPr indent="0" lvl="8" rtl="0">
              <a:spcBef>
                <a:spcPts val="0"/>
              </a:spcBef>
              <a:spcAft>
                <a:spcPts val="0"/>
              </a:spcAft>
              <a:buClr>
                <a:schemeClr val="lt1"/>
              </a:buClr>
              <a:buSzPts val="1400"/>
              <a:buFont typeface="Amatic SC"/>
              <a:buNone/>
              <a:defRPr b="1" sz="6000">
                <a:solidFill>
                  <a:schemeClr val="lt1"/>
                </a:solidFill>
                <a:latin typeface="Amatic SC"/>
                <a:ea typeface="Amatic SC"/>
                <a:cs typeface="Amatic SC"/>
                <a:sym typeface="Amatic SC"/>
              </a:defRPr>
            </a:lvl9pPr>
          </a:lstStyle>
          <a:p/>
        </p:txBody>
      </p:sp>
      <p:sp>
        <p:nvSpPr>
          <p:cNvPr id="129" name="Google Shape;129;p3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130" name="Shape 130"/>
        <p:cNvGrpSpPr/>
        <p:nvPr/>
      </p:nvGrpSpPr>
      <p:grpSpPr>
        <a:xfrm>
          <a:off x="0" y="0"/>
          <a:ext cx="0" cy="0"/>
          <a:chOff x="0" y="0"/>
          <a:chExt cx="0" cy="0"/>
        </a:xfrm>
      </p:grpSpPr>
      <p:sp>
        <p:nvSpPr>
          <p:cNvPr id="131" name="Google Shape;131;p34"/>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132" name="Google Shape;132;p34"/>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133" name="Google Shape;133;p34"/>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accent1"/>
              </a:buClr>
              <a:buSzPts val="1400"/>
              <a:buFont typeface="Amatic SC"/>
              <a:buNone/>
              <a:defRPr b="1" i="0" sz="5400" u="none" cap="none" strike="noStrike">
                <a:solidFill>
                  <a:schemeClr val="accent1"/>
                </a:solidFill>
                <a:latin typeface="Amatic SC"/>
                <a:ea typeface="Amatic SC"/>
                <a:cs typeface="Amatic SC"/>
                <a:sym typeface="Amatic SC"/>
              </a:defRPr>
            </a:lvl1pPr>
            <a:lvl2pPr indent="0" lvl="1" rtl="0" algn="ctr">
              <a:spcBef>
                <a:spcPts val="0"/>
              </a:spcBef>
              <a:spcAft>
                <a:spcPts val="0"/>
              </a:spcAft>
              <a:buClr>
                <a:schemeClr val="accent1"/>
              </a:buClr>
              <a:buSzPts val="1400"/>
              <a:buFont typeface="Amatic SC"/>
              <a:buNone/>
              <a:defRPr b="1" sz="5400">
                <a:solidFill>
                  <a:schemeClr val="accent1"/>
                </a:solidFill>
                <a:latin typeface="Amatic SC"/>
                <a:ea typeface="Amatic SC"/>
                <a:cs typeface="Amatic SC"/>
                <a:sym typeface="Amatic SC"/>
              </a:defRPr>
            </a:lvl2pPr>
            <a:lvl3pPr indent="0" lvl="2" rtl="0" algn="ctr">
              <a:spcBef>
                <a:spcPts val="0"/>
              </a:spcBef>
              <a:spcAft>
                <a:spcPts val="0"/>
              </a:spcAft>
              <a:buClr>
                <a:schemeClr val="accent1"/>
              </a:buClr>
              <a:buSzPts val="1400"/>
              <a:buFont typeface="Amatic SC"/>
              <a:buNone/>
              <a:defRPr b="1" sz="5400">
                <a:solidFill>
                  <a:schemeClr val="accent1"/>
                </a:solidFill>
                <a:latin typeface="Amatic SC"/>
                <a:ea typeface="Amatic SC"/>
                <a:cs typeface="Amatic SC"/>
                <a:sym typeface="Amatic SC"/>
              </a:defRPr>
            </a:lvl3pPr>
            <a:lvl4pPr indent="0" lvl="3" rtl="0" algn="ctr">
              <a:spcBef>
                <a:spcPts val="0"/>
              </a:spcBef>
              <a:spcAft>
                <a:spcPts val="0"/>
              </a:spcAft>
              <a:buClr>
                <a:schemeClr val="accent1"/>
              </a:buClr>
              <a:buSzPts val="1400"/>
              <a:buFont typeface="Amatic SC"/>
              <a:buNone/>
              <a:defRPr b="1" sz="5400">
                <a:solidFill>
                  <a:schemeClr val="accent1"/>
                </a:solidFill>
                <a:latin typeface="Amatic SC"/>
                <a:ea typeface="Amatic SC"/>
                <a:cs typeface="Amatic SC"/>
                <a:sym typeface="Amatic SC"/>
              </a:defRPr>
            </a:lvl4pPr>
            <a:lvl5pPr indent="0" lvl="4" rtl="0" algn="ctr">
              <a:spcBef>
                <a:spcPts val="0"/>
              </a:spcBef>
              <a:spcAft>
                <a:spcPts val="0"/>
              </a:spcAft>
              <a:buClr>
                <a:schemeClr val="accent1"/>
              </a:buClr>
              <a:buSzPts val="1400"/>
              <a:buFont typeface="Amatic SC"/>
              <a:buNone/>
              <a:defRPr b="1" sz="5400">
                <a:solidFill>
                  <a:schemeClr val="accent1"/>
                </a:solidFill>
                <a:latin typeface="Amatic SC"/>
                <a:ea typeface="Amatic SC"/>
                <a:cs typeface="Amatic SC"/>
                <a:sym typeface="Amatic SC"/>
              </a:defRPr>
            </a:lvl5pPr>
            <a:lvl6pPr indent="0" lvl="5" rtl="0" algn="ctr">
              <a:spcBef>
                <a:spcPts val="0"/>
              </a:spcBef>
              <a:spcAft>
                <a:spcPts val="0"/>
              </a:spcAft>
              <a:buClr>
                <a:schemeClr val="accent1"/>
              </a:buClr>
              <a:buSzPts val="1400"/>
              <a:buFont typeface="Amatic SC"/>
              <a:buNone/>
              <a:defRPr b="1" sz="5400">
                <a:solidFill>
                  <a:schemeClr val="accent1"/>
                </a:solidFill>
                <a:latin typeface="Amatic SC"/>
                <a:ea typeface="Amatic SC"/>
                <a:cs typeface="Amatic SC"/>
                <a:sym typeface="Amatic SC"/>
              </a:defRPr>
            </a:lvl6pPr>
            <a:lvl7pPr indent="0" lvl="6" rtl="0" algn="ctr">
              <a:spcBef>
                <a:spcPts val="0"/>
              </a:spcBef>
              <a:spcAft>
                <a:spcPts val="0"/>
              </a:spcAft>
              <a:buClr>
                <a:schemeClr val="accent1"/>
              </a:buClr>
              <a:buSzPts val="1400"/>
              <a:buFont typeface="Amatic SC"/>
              <a:buNone/>
              <a:defRPr b="1" sz="5400">
                <a:solidFill>
                  <a:schemeClr val="accent1"/>
                </a:solidFill>
                <a:latin typeface="Amatic SC"/>
                <a:ea typeface="Amatic SC"/>
                <a:cs typeface="Amatic SC"/>
                <a:sym typeface="Amatic SC"/>
              </a:defRPr>
            </a:lvl7pPr>
            <a:lvl8pPr indent="0" lvl="7" rtl="0" algn="ctr">
              <a:spcBef>
                <a:spcPts val="0"/>
              </a:spcBef>
              <a:spcAft>
                <a:spcPts val="0"/>
              </a:spcAft>
              <a:buClr>
                <a:schemeClr val="accent1"/>
              </a:buClr>
              <a:buSzPts val="1400"/>
              <a:buFont typeface="Amatic SC"/>
              <a:buNone/>
              <a:defRPr b="1" sz="5400">
                <a:solidFill>
                  <a:schemeClr val="accent1"/>
                </a:solidFill>
                <a:latin typeface="Amatic SC"/>
                <a:ea typeface="Amatic SC"/>
                <a:cs typeface="Amatic SC"/>
                <a:sym typeface="Amatic SC"/>
              </a:defRPr>
            </a:lvl8pPr>
            <a:lvl9pPr indent="0" lvl="8" rtl="0" algn="ctr">
              <a:spcBef>
                <a:spcPts val="0"/>
              </a:spcBef>
              <a:spcAft>
                <a:spcPts val="0"/>
              </a:spcAft>
              <a:buClr>
                <a:schemeClr val="accent1"/>
              </a:buClr>
              <a:buSzPts val="1400"/>
              <a:buFont typeface="Amatic SC"/>
              <a:buNone/>
              <a:defRPr b="1" sz="5400">
                <a:solidFill>
                  <a:schemeClr val="accent1"/>
                </a:solidFill>
                <a:latin typeface="Amatic SC"/>
                <a:ea typeface="Amatic SC"/>
                <a:cs typeface="Amatic SC"/>
                <a:sym typeface="Amatic SC"/>
              </a:defRPr>
            </a:lvl9pPr>
          </a:lstStyle>
          <a:p/>
        </p:txBody>
      </p:sp>
      <p:sp>
        <p:nvSpPr>
          <p:cNvPr id="134" name="Google Shape;134;p34"/>
          <p:cNvSpPr txBox="1"/>
          <p:nvPr>
            <p:ph idx="1" type="subTitle"/>
          </p:nvPr>
        </p:nvSpPr>
        <p:spPr>
          <a:xfrm>
            <a:off x="265500" y="2845222"/>
            <a:ext cx="4045200" cy="13455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1400"/>
              <a:buFont typeface="Source Code Pro"/>
              <a:buNone/>
              <a:defRPr b="0" i="0" sz="1800" u="none" cap="none" strike="noStrike">
                <a:solidFill>
                  <a:schemeClr val="dk2"/>
                </a:solidFill>
                <a:latin typeface="Source Code Pro"/>
                <a:ea typeface="Source Code Pro"/>
                <a:cs typeface="Source Code Pro"/>
                <a:sym typeface="Source Code Pro"/>
              </a:defRPr>
            </a:lvl1pPr>
            <a:lvl2pPr indent="0" lvl="1" marL="457200" marR="0" rtl="0" algn="ctr">
              <a:lnSpc>
                <a:spcPct val="100000"/>
              </a:lnSpc>
              <a:spcBef>
                <a:spcPts val="0"/>
              </a:spcBef>
              <a:spcAft>
                <a:spcPts val="0"/>
              </a:spcAft>
              <a:buClr>
                <a:schemeClr val="dk2"/>
              </a:buClr>
              <a:buSzPts val="1400"/>
              <a:buFont typeface="Source Code Pro"/>
              <a:buNone/>
              <a:defRPr b="0" i="0" sz="1800" u="none" cap="none" strike="noStrike">
                <a:solidFill>
                  <a:schemeClr val="dk2"/>
                </a:solidFill>
                <a:latin typeface="Source Code Pro"/>
                <a:ea typeface="Source Code Pro"/>
                <a:cs typeface="Source Code Pro"/>
                <a:sym typeface="Source Code Pro"/>
              </a:defRPr>
            </a:lvl2pPr>
            <a:lvl3pPr indent="0" lvl="2" marL="914400" marR="0" rtl="0" algn="ctr">
              <a:lnSpc>
                <a:spcPct val="100000"/>
              </a:lnSpc>
              <a:spcBef>
                <a:spcPts val="0"/>
              </a:spcBef>
              <a:spcAft>
                <a:spcPts val="0"/>
              </a:spcAft>
              <a:buClr>
                <a:schemeClr val="dk2"/>
              </a:buClr>
              <a:buSzPts val="1400"/>
              <a:buFont typeface="Source Code Pro"/>
              <a:buNone/>
              <a:defRPr b="0" i="0" sz="1800" u="none" cap="none" strike="noStrike">
                <a:solidFill>
                  <a:schemeClr val="dk2"/>
                </a:solidFill>
                <a:latin typeface="Source Code Pro"/>
                <a:ea typeface="Source Code Pro"/>
                <a:cs typeface="Source Code Pro"/>
                <a:sym typeface="Source Code Pro"/>
              </a:defRPr>
            </a:lvl3pPr>
            <a:lvl4pPr indent="0" lvl="3" marL="1371600" marR="0" rtl="0" algn="ctr">
              <a:lnSpc>
                <a:spcPct val="100000"/>
              </a:lnSpc>
              <a:spcBef>
                <a:spcPts val="0"/>
              </a:spcBef>
              <a:spcAft>
                <a:spcPts val="0"/>
              </a:spcAft>
              <a:buClr>
                <a:schemeClr val="dk2"/>
              </a:buClr>
              <a:buSzPts val="1400"/>
              <a:buFont typeface="Source Code Pro"/>
              <a:buNone/>
              <a:defRPr b="0" i="0" sz="1800" u="none" cap="none" strike="noStrike">
                <a:solidFill>
                  <a:schemeClr val="dk2"/>
                </a:solidFill>
                <a:latin typeface="Source Code Pro"/>
                <a:ea typeface="Source Code Pro"/>
                <a:cs typeface="Source Code Pro"/>
                <a:sym typeface="Source Code Pro"/>
              </a:defRPr>
            </a:lvl4pPr>
            <a:lvl5pPr indent="0" lvl="4" marL="1828800" marR="0" rtl="0" algn="ctr">
              <a:lnSpc>
                <a:spcPct val="100000"/>
              </a:lnSpc>
              <a:spcBef>
                <a:spcPts val="0"/>
              </a:spcBef>
              <a:spcAft>
                <a:spcPts val="0"/>
              </a:spcAft>
              <a:buClr>
                <a:schemeClr val="dk2"/>
              </a:buClr>
              <a:buSzPts val="1400"/>
              <a:buFont typeface="Source Code Pro"/>
              <a:buNone/>
              <a:defRPr b="0" i="0" sz="1800" u="none" cap="none" strike="noStrike">
                <a:solidFill>
                  <a:schemeClr val="dk2"/>
                </a:solidFill>
                <a:latin typeface="Source Code Pro"/>
                <a:ea typeface="Source Code Pro"/>
                <a:cs typeface="Source Code Pro"/>
                <a:sym typeface="Source Code Pro"/>
              </a:defRPr>
            </a:lvl5pPr>
            <a:lvl6pPr indent="0" lvl="5" marL="2286000" marR="0" rtl="0" algn="ctr">
              <a:lnSpc>
                <a:spcPct val="100000"/>
              </a:lnSpc>
              <a:spcBef>
                <a:spcPts val="0"/>
              </a:spcBef>
              <a:spcAft>
                <a:spcPts val="0"/>
              </a:spcAft>
              <a:buClr>
                <a:schemeClr val="dk2"/>
              </a:buClr>
              <a:buSzPts val="1400"/>
              <a:buFont typeface="Source Code Pro"/>
              <a:buNone/>
              <a:defRPr b="0" i="0" sz="1800" u="none" cap="none" strike="noStrike">
                <a:solidFill>
                  <a:schemeClr val="dk2"/>
                </a:solidFill>
                <a:latin typeface="Source Code Pro"/>
                <a:ea typeface="Source Code Pro"/>
                <a:cs typeface="Source Code Pro"/>
                <a:sym typeface="Source Code Pro"/>
              </a:defRPr>
            </a:lvl6pPr>
            <a:lvl7pPr indent="0" lvl="6" marL="2743200" marR="0" rtl="0" algn="ctr">
              <a:lnSpc>
                <a:spcPct val="100000"/>
              </a:lnSpc>
              <a:spcBef>
                <a:spcPts val="0"/>
              </a:spcBef>
              <a:spcAft>
                <a:spcPts val="0"/>
              </a:spcAft>
              <a:buClr>
                <a:schemeClr val="dk2"/>
              </a:buClr>
              <a:buSzPts val="1400"/>
              <a:buFont typeface="Source Code Pro"/>
              <a:buNone/>
              <a:defRPr b="0" i="0" sz="1800" u="none" cap="none" strike="noStrike">
                <a:solidFill>
                  <a:schemeClr val="dk2"/>
                </a:solidFill>
                <a:latin typeface="Source Code Pro"/>
                <a:ea typeface="Source Code Pro"/>
                <a:cs typeface="Source Code Pro"/>
                <a:sym typeface="Source Code Pro"/>
              </a:defRPr>
            </a:lvl7pPr>
            <a:lvl8pPr indent="0" lvl="7" marL="3200400" marR="0" rtl="0" algn="ctr">
              <a:lnSpc>
                <a:spcPct val="100000"/>
              </a:lnSpc>
              <a:spcBef>
                <a:spcPts val="0"/>
              </a:spcBef>
              <a:spcAft>
                <a:spcPts val="0"/>
              </a:spcAft>
              <a:buClr>
                <a:schemeClr val="dk2"/>
              </a:buClr>
              <a:buSzPts val="1400"/>
              <a:buFont typeface="Source Code Pro"/>
              <a:buNone/>
              <a:defRPr b="0" i="0" sz="1800" u="none" cap="none" strike="noStrike">
                <a:solidFill>
                  <a:schemeClr val="dk2"/>
                </a:solidFill>
                <a:latin typeface="Source Code Pro"/>
                <a:ea typeface="Source Code Pro"/>
                <a:cs typeface="Source Code Pro"/>
                <a:sym typeface="Source Code Pro"/>
              </a:defRPr>
            </a:lvl8pPr>
            <a:lvl9pPr indent="0" lvl="8" marL="3657600" marR="0" rtl="0" algn="ctr">
              <a:lnSpc>
                <a:spcPct val="100000"/>
              </a:lnSpc>
              <a:spcBef>
                <a:spcPts val="0"/>
              </a:spcBef>
              <a:spcAft>
                <a:spcPts val="0"/>
              </a:spcAft>
              <a:buClr>
                <a:schemeClr val="dk2"/>
              </a:buClr>
              <a:buSzPts val="1400"/>
              <a:buFont typeface="Source Code Pro"/>
              <a:buNone/>
              <a:defRPr b="0" i="0" sz="1800" u="none" cap="none" strike="noStrike">
                <a:solidFill>
                  <a:schemeClr val="dk2"/>
                </a:solidFill>
                <a:latin typeface="Source Code Pro"/>
                <a:ea typeface="Source Code Pro"/>
                <a:cs typeface="Source Code Pro"/>
                <a:sym typeface="Source Code Pro"/>
              </a:defRPr>
            </a:lvl9pPr>
          </a:lstStyle>
          <a:p/>
        </p:txBody>
      </p:sp>
      <p:sp>
        <p:nvSpPr>
          <p:cNvPr id="135" name="Google Shape;135;p34"/>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15000"/>
              </a:lnSpc>
              <a:spcBef>
                <a:spcPts val="0"/>
              </a:spcBef>
              <a:spcAft>
                <a:spcPts val="0"/>
              </a:spcAft>
              <a:buClr>
                <a:schemeClr val="accent1"/>
              </a:buClr>
              <a:buSzPts val="1400"/>
              <a:buFont typeface="Source Code Pro"/>
              <a:buNone/>
              <a:defRPr b="0" i="0" sz="1800" u="none" cap="none" strike="noStrike">
                <a:solidFill>
                  <a:schemeClr val="accent1"/>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9pPr>
          </a:lstStyle>
          <a:p/>
        </p:txBody>
      </p:sp>
      <p:sp>
        <p:nvSpPr>
          <p:cNvPr id="136" name="Google Shape;136;p3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137" name="Shape 137"/>
        <p:cNvGrpSpPr/>
        <p:nvPr/>
      </p:nvGrpSpPr>
      <p:grpSpPr>
        <a:xfrm>
          <a:off x="0" y="0"/>
          <a:ext cx="0" cy="0"/>
          <a:chOff x="0" y="0"/>
          <a:chExt cx="0" cy="0"/>
        </a:xfrm>
      </p:grpSpPr>
      <p:sp>
        <p:nvSpPr>
          <p:cNvPr id="138" name="Google Shape;138;p35"/>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chemeClr val="accent1"/>
              </a:buClr>
              <a:buSzPts val="1400"/>
              <a:buFont typeface="Amatic SC"/>
              <a:buNone/>
              <a:defRPr b="1" i="0" sz="2400" u="none" cap="none" strike="noStrike">
                <a:solidFill>
                  <a:schemeClr val="accent1"/>
                </a:solidFill>
                <a:latin typeface="Amatic SC"/>
                <a:ea typeface="Amatic SC"/>
                <a:cs typeface="Amatic SC"/>
                <a:sym typeface="Amatic SC"/>
              </a:defRPr>
            </a:lvl1pPr>
            <a:lvl2pPr indent="-228600" lvl="1" marL="914400" marR="0" rtl="0" algn="l">
              <a:lnSpc>
                <a:spcPct val="115000"/>
              </a:lnSpc>
              <a:spcBef>
                <a:spcPts val="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9pPr>
          </a:lstStyle>
          <a:p/>
        </p:txBody>
      </p:sp>
      <p:sp>
        <p:nvSpPr>
          <p:cNvPr id="139" name="Google Shape;139;p3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140" name="Shape 140"/>
        <p:cNvGrpSpPr/>
        <p:nvPr/>
      </p:nvGrpSpPr>
      <p:grpSpPr>
        <a:xfrm>
          <a:off x="0" y="0"/>
          <a:ext cx="0" cy="0"/>
          <a:chOff x="0" y="0"/>
          <a:chExt cx="0" cy="0"/>
        </a:xfrm>
      </p:grpSpPr>
      <p:sp>
        <p:nvSpPr>
          <p:cNvPr id="141" name="Google Shape;141;p36"/>
          <p:cNvSpPr txBox="1"/>
          <p:nvPr>
            <p:ph type="title"/>
          </p:nvPr>
        </p:nvSpPr>
        <p:spPr>
          <a:xfrm>
            <a:off x="311700" y="1240275"/>
            <a:ext cx="8520600" cy="19818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lt1"/>
              </a:buClr>
              <a:buSzPts val="1400"/>
              <a:buFont typeface="Amatic SC"/>
              <a:buNone/>
              <a:defRPr b="1" i="0" sz="12000" u="none" cap="none" strike="noStrike">
                <a:solidFill>
                  <a:schemeClr val="lt1"/>
                </a:solidFill>
                <a:latin typeface="Amatic SC"/>
                <a:ea typeface="Amatic SC"/>
                <a:cs typeface="Amatic SC"/>
                <a:sym typeface="Amatic SC"/>
              </a:defRPr>
            </a:lvl1pPr>
            <a:lvl2pPr indent="0" lvl="1" rtl="0" algn="ctr">
              <a:spcBef>
                <a:spcPts val="0"/>
              </a:spcBef>
              <a:spcAft>
                <a:spcPts val="0"/>
              </a:spcAft>
              <a:buClr>
                <a:schemeClr val="lt1"/>
              </a:buClr>
              <a:buSzPts val="1400"/>
              <a:buFont typeface="Amatic SC"/>
              <a:buNone/>
              <a:defRPr b="1" sz="12000">
                <a:solidFill>
                  <a:schemeClr val="lt1"/>
                </a:solidFill>
                <a:latin typeface="Amatic SC"/>
                <a:ea typeface="Amatic SC"/>
                <a:cs typeface="Amatic SC"/>
                <a:sym typeface="Amatic SC"/>
              </a:defRPr>
            </a:lvl2pPr>
            <a:lvl3pPr indent="0" lvl="2" rtl="0" algn="ctr">
              <a:spcBef>
                <a:spcPts val="0"/>
              </a:spcBef>
              <a:spcAft>
                <a:spcPts val="0"/>
              </a:spcAft>
              <a:buClr>
                <a:schemeClr val="lt1"/>
              </a:buClr>
              <a:buSzPts val="1400"/>
              <a:buFont typeface="Amatic SC"/>
              <a:buNone/>
              <a:defRPr b="1" sz="12000">
                <a:solidFill>
                  <a:schemeClr val="lt1"/>
                </a:solidFill>
                <a:latin typeface="Amatic SC"/>
                <a:ea typeface="Amatic SC"/>
                <a:cs typeface="Amatic SC"/>
                <a:sym typeface="Amatic SC"/>
              </a:defRPr>
            </a:lvl3pPr>
            <a:lvl4pPr indent="0" lvl="3" rtl="0" algn="ctr">
              <a:spcBef>
                <a:spcPts val="0"/>
              </a:spcBef>
              <a:spcAft>
                <a:spcPts val="0"/>
              </a:spcAft>
              <a:buClr>
                <a:schemeClr val="lt1"/>
              </a:buClr>
              <a:buSzPts val="1400"/>
              <a:buFont typeface="Amatic SC"/>
              <a:buNone/>
              <a:defRPr b="1" sz="12000">
                <a:solidFill>
                  <a:schemeClr val="lt1"/>
                </a:solidFill>
                <a:latin typeface="Amatic SC"/>
                <a:ea typeface="Amatic SC"/>
                <a:cs typeface="Amatic SC"/>
                <a:sym typeface="Amatic SC"/>
              </a:defRPr>
            </a:lvl4pPr>
            <a:lvl5pPr indent="0" lvl="4" rtl="0" algn="ctr">
              <a:spcBef>
                <a:spcPts val="0"/>
              </a:spcBef>
              <a:spcAft>
                <a:spcPts val="0"/>
              </a:spcAft>
              <a:buClr>
                <a:schemeClr val="lt1"/>
              </a:buClr>
              <a:buSzPts val="1400"/>
              <a:buFont typeface="Amatic SC"/>
              <a:buNone/>
              <a:defRPr b="1" sz="12000">
                <a:solidFill>
                  <a:schemeClr val="lt1"/>
                </a:solidFill>
                <a:latin typeface="Amatic SC"/>
                <a:ea typeface="Amatic SC"/>
                <a:cs typeface="Amatic SC"/>
                <a:sym typeface="Amatic SC"/>
              </a:defRPr>
            </a:lvl5pPr>
            <a:lvl6pPr indent="0" lvl="5" rtl="0" algn="ctr">
              <a:spcBef>
                <a:spcPts val="0"/>
              </a:spcBef>
              <a:spcAft>
                <a:spcPts val="0"/>
              </a:spcAft>
              <a:buClr>
                <a:schemeClr val="lt1"/>
              </a:buClr>
              <a:buSzPts val="1400"/>
              <a:buFont typeface="Amatic SC"/>
              <a:buNone/>
              <a:defRPr b="1" sz="12000">
                <a:solidFill>
                  <a:schemeClr val="lt1"/>
                </a:solidFill>
                <a:latin typeface="Amatic SC"/>
                <a:ea typeface="Amatic SC"/>
                <a:cs typeface="Amatic SC"/>
                <a:sym typeface="Amatic SC"/>
              </a:defRPr>
            </a:lvl6pPr>
            <a:lvl7pPr indent="0" lvl="6" rtl="0" algn="ctr">
              <a:spcBef>
                <a:spcPts val="0"/>
              </a:spcBef>
              <a:spcAft>
                <a:spcPts val="0"/>
              </a:spcAft>
              <a:buClr>
                <a:schemeClr val="lt1"/>
              </a:buClr>
              <a:buSzPts val="1400"/>
              <a:buFont typeface="Amatic SC"/>
              <a:buNone/>
              <a:defRPr b="1" sz="12000">
                <a:solidFill>
                  <a:schemeClr val="lt1"/>
                </a:solidFill>
                <a:latin typeface="Amatic SC"/>
                <a:ea typeface="Amatic SC"/>
                <a:cs typeface="Amatic SC"/>
                <a:sym typeface="Amatic SC"/>
              </a:defRPr>
            </a:lvl7pPr>
            <a:lvl8pPr indent="0" lvl="7" rtl="0" algn="ctr">
              <a:spcBef>
                <a:spcPts val="0"/>
              </a:spcBef>
              <a:spcAft>
                <a:spcPts val="0"/>
              </a:spcAft>
              <a:buClr>
                <a:schemeClr val="lt1"/>
              </a:buClr>
              <a:buSzPts val="1400"/>
              <a:buFont typeface="Amatic SC"/>
              <a:buNone/>
              <a:defRPr b="1" sz="12000">
                <a:solidFill>
                  <a:schemeClr val="lt1"/>
                </a:solidFill>
                <a:latin typeface="Amatic SC"/>
                <a:ea typeface="Amatic SC"/>
                <a:cs typeface="Amatic SC"/>
                <a:sym typeface="Amatic SC"/>
              </a:defRPr>
            </a:lvl8pPr>
            <a:lvl9pPr indent="0" lvl="8" rtl="0" algn="ctr">
              <a:spcBef>
                <a:spcPts val="0"/>
              </a:spcBef>
              <a:spcAft>
                <a:spcPts val="0"/>
              </a:spcAft>
              <a:buClr>
                <a:schemeClr val="lt1"/>
              </a:buClr>
              <a:buSzPts val="1400"/>
              <a:buFont typeface="Amatic SC"/>
              <a:buNone/>
              <a:defRPr b="1" sz="12000">
                <a:solidFill>
                  <a:schemeClr val="lt1"/>
                </a:solidFill>
                <a:latin typeface="Amatic SC"/>
                <a:ea typeface="Amatic SC"/>
                <a:cs typeface="Amatic SC"/>
                <a:sym typeface="Amatic SC"/>
              </a:defRPr>
            </a:lvl9pPr>
          </a:lstStyle>
          <a:p/>
        </p:txBody>
      </p:sp>
      <p:sp>
        <p:nvSpPr>
          <p:cNvPr id="142" name="Google Shape;142;p36"/>
          <p:cNvSpPr txBox="1"/>
          <p:nvPr>
            <p:ph idx="1" type="body"/>
          </p:nvPr>
        </p:nvSpPr>
        <p:spPr>
          <a:xfrm>
            <a:off x="311700" y="3304625"/>
            <a:ext cx="8520600" cy="13008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15000"/>
              </a:lnSpc>
              <a:spcBef>
                <a:spcPts val="0"/>
              </a:spcBef>
              <a:spcAft>
                <a:spcPts val="0"/>
              </a:spcAft>
              <a:buClr>
                <a:schemeClr val="accent1"/>
              </a:buClr>
              <a:buSzPts val="1400"/>
              <a:buFont typeface="Source Code Pro"/>
              <a:buNone/>
              <a:defRPr b="0" i="0" sz="1800" u="none" cap="none" strike="noStrike">
                <a:solidFill>
                  <a:schemeClr val="accent1"/>
                </a:solidFill>
                <a:latin typeface="Source Code Pro"/>
                <a:ea typeface="Source Code Pro"/>
                <a:cs typeface="Source Code Pro"/>
                <a:sym typeface="Source Code Pro"/>
              </a:defRPr>
            </a:lvl1pPr>
            <a:lvl2pPr indent="-228600" lvl="1" marL="914400" marR="0" rtl="0" algn="ctr">
              <a:lnSpc>
                <a:spcPct val="115000"/>
              </a:lnSpc>
              <a:spcBef>
                <a:spcPts val="1600"/>
              </a:spcBef>
              <a:spcAft>
                <a:spcPts val="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2pPr>
            <a:lvl3pPr indent="-228600" lvl="2" marL="1371600" marR="0" rtl="0" algn="ctr">
              <a:lnSpc>
                <a:spcPct val="115000"/>
              </a:lnSpc>
              <a:spcBef>
                <a:spcPts val="1600"/>
              </a:spcBef>
              <a:spcAft>
                <a:spcPts val="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3pPr>
            <a:lvl4pPr indent="-228600" lvl="3" marL="1828800" marR="0" rtl="0" algn="ctr">
              <a:lnSpc>
                <a:spcPct val="115000"/>
              </a:lnSpc>
              <a:spcBef>
                <a:spcPts val="1600"/>
              </a:spcBef>
              <a:spcAft>
                <a:spcPts val="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4pPr>
            <a:lvl5pPr indent="-228600" lvl="4" marL="2286000" marR="0" rtl="0" algn="ctr">
              <a:lnSpc>
                <a:spcPct val="115000"/>
              </a:lnSpc>
              <a:spcBef>
                <a:spcPts val="1600"/>
              </a:spcBef>
              <a:spcAft>
                <a:spcPts val="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5pPr>
            <a:lvl6pPr indent="-228600" lvl="5" marL="2743200" marR="0" rtl="0" algn="ctr">
              <a:lnSpc>
                <a:spcPct val="115000"/>
              </a:lnSpc>
              <a:spcBef>
                <a:spcPts val="1600"/>
              </a:spcBef>
              <a:spcAft>
                <a:spcPts val="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6pPr>
            <a:lvl7pPr indent="-228600" lvl="6" marL="3200400" marR="0" rtl="0" algn="ctr">
              <a:lnSpc>
                <a:spcPct val="115000"/>
              </a:lnSpc>
              <a:spcBef>
                <a:spcPts val="1600"/>
              </a:spcBef>
              <a:spcAft>
                <a:spcPts val="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7pPr>
            <a:lvl8pPr indent="-228600" lvl="7" marL="3657600" marR="0" rtl="0" algn="ctr">
              <a:lnSpc>
                <a:spcPct val="115000"/>
              </a:lnSpc>
              <a:spcBef>
                <a:spcPts val="1600"/>
              </a:spcBef>
              <a:spcAft>
                <a:spcPts val="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8pPr>
            <a:lvl9pPr indent="-228600" lvl="8" marL="4114800" marR="0" rtl="0" algn="ctr">
              <a:lnSpc>
                <a:spcPct val="115000"/>
              </a:lnSpc>
              <a:spcBef>
                <a:spcPts val="1600"/>
              </a:spcBef>
              <a:spcAft>
                <a:spcPts val="1600"/>
              </a:spcAft>
              <a:buClr>
                <a:schemeClr val="accent1"/>
              </a:buClr>
              <a:buSzPts val="1400"/>
              <a:buFont typeface="Source Code Pro"/>
              <a:buNone/>
              <a:defRPr b="0" i="0" sz="1400" u="none" cap="none" strike="noStrike">
                <a:solidFill>
                  <a:schemeClr val="accent1"/>
                </a:solidFill>
                <a:latin typeface="Source Code Pro"/>
                <a:ea typeface="Source Code Pro"/>
                <a:cs typeface="Source Code Pro"/>
                <a:sym typeface="Source Code Pro"/>
              </a:defRPr>
            </a:lvl9pPr>
          </a:lstStyle>
          <a:p/>
        </p:txBody>
      </p:sp>
      <p:sp>
        <p:nvSpPr>
          <p:cNvPr id="143" name="Google Shape;143;p3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148" name="Shape 148"/>
        <p:cNvGrpSpPr/>
        <p:nvPr/>
      </p:nvGrpSpPr>
      <p:grpSpPr>
        <a:xfrm>
          <a:off x="0" y="0"/>
          <a:ext cx="0" cy="0"/>
          <a:chOff x="0" y="0"/>
          <a:chExt cx="0" cy="0"/>
        </a:xfrm>
      </p:grpSpPr>
      <p:sp>
        <p:nvSpPr>
          <p:cNvPr id="149" name="Google Shape;149;p38"/>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8"/>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151" name="Google Shape;151;p38"/>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1"/>
              </a:buClr>
              <a:buSzPts val="2100"/>
              <a:buNone/>
              <a:defRPr b="1" sz="2100">
                <a:solidFill>
                  <a:schemeClr val="accent1"/>
                </a:solidFill>
              </a:defRPr>
            </a:lvl1pPr>
            <a:lvl2pPr lvl="1" rtl="0" algn="ctr">
              <a:lnSpc>
                <a:spcPct val="100000"/>
              </a:lnSpc>
              <a:spcBef>
                <a:spcPts val="0"/>
              </a:spcBef>
              <a:spcAft>
                <a:spcPts val="0"/>
              </a:spcAft>
              <a:buClr>
                <a:schemeClr val="accent1"/>
              </a:buClr>
              <a:buSzPts val="2100"/>
              <a:buNone/>
              <a:defRPr b="1" sz="2100">
                <a:solidFill>
                  <a:schemeClr val="accent1"/>
                </a:solidFill>
              </a:defRPr>
            </a:lvl2pPr>
            <a:lvl3pPr lvl="2" rtl="0" algn="ctr">
              <a:lnSpc>
                <a:spcPct val="100000"/>
              </a:lnSpc>
              <a:spcBef>
                <a:spcPts val="0"/>
              </a:spcBef>
              <a:spcAft>
                <a:spcPts val="0"/>
              </a:spcAft>
              <a:buClr>
                <a:schemeClr val="accent1"/>
              </a:buClr>
              <a:buSzPts val="2100"/>
              <a:buNone/>
              <a:defRPr b="1" sz="2100">
                <a:solidFill>
                  <a:schemeClr val="accent1"/>
                </a:solidFill>
              </a:defRPr>
            </a:lvl3pPr>
            <a:lvl4pPr lvl="3" rtl="0" algn="ctr">
              <a:lnSpc>
                <a:spcPct val="100000"/>
              </a:lnSpc>
              <a:spcBef>
                <a:spcPts val="0"/>
              </a:spcBef>
              <a:spcAft>
                <a:spcPts val="0"/>
              </a:spcAft>
              <a:buClr>
                <a:schemeClr val="accent1"/>
              </a:buClr>
              <a:buSzPts val="2100"/>
              <a:buNone/>
              <a:defRPr b="1" sz="2100">
                <a:solidFill>
                  <a:schemeClr val="accent1"/>
                </a:solidFill>
              </a:defRPr>
            </a:lvl4pPr>
            <a:lvl5pPr lvl="4" rtl="0" algn="ctr">
              <a:lnSpc>
                <a:spcPct val="100000"/>
              </a:lnSpc>
              <a:spcBef>
                <a:spcPts val="0"/>
              </a:spcBef>
              <a:spcAft>
                <a:spcPts val="0"/>
              </a:spcAft>
              <a:buClr>
                <a:schemeClr val="accent1"/>
              </a:buClr>
              <a:buSzPts val="2100"/>
              <a:buNone/>
              <a:defRPr b="1" sz="2100">
                <a:solidFill>
                  <a:schemeClr val="accent1"/>
                </a:solidFill>
              </a:defRPr>
            </a:lvl5pPr>
            <a:lvl6pPr lvl="5" rtl="0" algn="ctr">
              <a:lnSpc>
                <a:spcPct val="100000"/>
              </a:lnSpc>
              <a:spcBef>
                <a:spcPts val="0"/>
              </a:spcBef>
              <a:spcAft>
                <a:spcPts val="0"/>
              </a:spcAft>
              <a:buClr>
                <a:schemeClr val="accent1"/>
              </a:buClr>
              <a:buSzPts val="2100"/>
              <a:buNone/>
              <a:defRPr b="1" sz="2100">
                <a:solidFill>
                  <a:schemeClr val="accent1"/>
                </a:solidFill>
              </a:defRPr>
            </a:lvl6pPr>
            <a:lvl7pPr lvl="6" rtl="0" algn="ctr">
              <a:lnSpc>
                <a:spcPct val="100000"/>
              </a:lnSpc>
              <a:spcBef>
                <a:spcPts val="0"/>
              </a:spcBef>
              <a:spcAft>
                <a:spcPts val="0"/>
              </a:spcAft>
              <a:buClr>
                <a:schemeClr val="accent1"/>
              </a:buClr>
              <a:buSzPts val="2100"/>
              <a:buNone/>
              <a:defRPr b="1" sz="2100">
                <a:solidFill>
                  <a:schemeClr val="accent1"/>
                </a:solidFill>
              </a:defRPr>
            </a:lvl7pPr>
            <a:lvl8pPr lvl="7" rtl="0" algn="ctr">
              <a:lnSpc>
                <a:spcPct val="100000"/>
              </a:lnSpc>
              <a:spcBef>
                <a:spcPts val="0"/>
              </a:spcBef>
              <a:spcAft>
                <a:spcPts val="0"/>
              </a:spcAft>
              <a:buClr>
                <a:schemeClr val="accent1"/>
              </a:buClr>
              <a:buSzPts val="2100"/>
              <a:buNone/>
              <a:defRPr b="1" sz="2100">
                <a:solidFill>
                  <a:schemeClr val="accent1"/>
                </a:solidFill>
              </a:defRPr>
            </a:lvl8pPr>
            <a:lvl9pPr lvl="8" rtl="0"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52" name="Google Shape;152;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53" name="Shape 153"/>
        <p:cNvGrpSpPr/>
        <p:nvPr/>
      </p:nvGrpSpPr>
      <p:grpSpPr>
        <a:xfrm>
          <a:off x="0" y="0"/>
          <a:ext cx="0" cy="0"/>
          <a:chOff x="0" y="0"/>
          <a:chExt cx="0" cy="0"/>
        </a:xfrm>
      </p:grpSpPr>
      <p:sp>
        <p:nvSpPr>
          <p:cNvPr id="154" name="Google Shape;154;p39"/>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55" name="Google Shape;155;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56" name="Shape 156"/>
        <p:cNvGrpSpPr/>
        <p:nvPr/>
      </p:nvGrpSpPr>
      <p:grpSpPr>
        <a:xfrm>
          <a:off x="0" y="0"/>
          <a:ext cx="0" cy="0"/>
          <a:chOff x="0" y="0"/>
          <a:chExt cx="0" cy="0"/>
        </a:xfrm>
      </p:grpSpPr>
      <p:sp>
        <p:nvSpPr>
          <p:cNvPr id="157" name="Google Shape;157;p4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58" name="Google Shape;158;p4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9" name="Google Shape;159;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60" name="Shape 160"/>
        <p:cNvGrpSpPr/>
        <p:nvPr/>
      </p:nvGrpSpPr>
      <p:grpSpPr>
        <a:xfrm>
          <a:off x="0" y="0"/>
          <a:ext cx="0" cy="0"/>
          <a:chOff x="0" y="0"/>
          <a:chExt cx="0" cy="0"/>
        </a:xfrm>
      </p:grpSpPr>
      <p:sp>
        <p:nvSpPr>
          <p:cNvPr id="161" name="Google Shape;161;p4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62" name="Google Shape;162;p41"/>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63" name="Google Shape;163;p41"/>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64" name="Google Shape;164;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65" name="Shape 165"/>
        <p:cNvGrpSpPr/>
        <p:nvPr/>
      </p:nvGrpSpPr>
      <p:grpSpPr>
        <a:xfrm>
          <a:off x="0" y="0"/>
          <a:ext cx="0" cy="0"/>
          <a:chOff x="0" y="0"/>
          <a:chExt cx="0" cy="0"/>
        </a:xfrm>
      </p:grpSpPr>
      <p:sp>
        <p:nvSpPr>
          <p:cNvPr id="166" name="Google Shape;166;p42"/>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167" name="Google Shape;167;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68" name="Shape 168"/>
        <p:cNvGrpSpPr/>
        <p:nvPr/>
      </p:nvGrpSpPr>
      <p:grpSpPr>
        <a:xfrm>
          <a:off x="0" y="0"/>
          <a:ext cx="0" cy="0"/>
          <a:chOff x="0" y="0"/>
          <a:chExt cx="0" cy="0"/>
        </a:xfrm>
      </p:grpSpPr>
      <p:sp>
        <p:nvSpPr>
          <p:cNvPr id="169" name="Google Shape;169;p4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p:txBody>
      </p:sp>
      <p:sp>
        <p:nvSpPr>
          <p:cNvPr id="170" name="Google Shape;170;p4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71" name="Google Shape;171;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172" name="Shape 172"/>
        <p:cNvGrpSpPr/>
        <p:nvPr/>
      </p:nvGrpSpPr>
      <p:grpSpPr>
        <a:xfrm>
          <a:off x="0" y="0"/>
          <a:ext cx="0" cy="0"/>
          <a:chOff x="0" y="0"/>
          <a:chExt cx="0" cy="0"/>
        </a:xfrm>
      </p:grpSpPr>
      <p:sp>
        <p:nvSpPr>
          <p:cNvPr id="173" name="Google Shape;173;p44"/>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p:txBody>
      </p:sp>
      <p:sp>
        <p:nvSpPr>
          <p:cNvPr id="174" name="Google Shape;174;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75" name="Shape 175"/>
        <p:cNvGrpSpPr/>
        <p:nvPr/>
      </p:nvGrpSpPr>
      <p:grpSpPr>
        <a:xfrm>
          <a:off x="0" y="0"/>
          <a:ext cx="0" cy="0"/>
          <a:chOff x="0" y="0"/>
          <a:chExt cx="0" cy="0"/>
        </a:xfrm>
      </p:grpSpPr>
      <p:sp>
        <p:nvSpPr>
          <p:cNvPr id="176" name="Google Shape;176;p45"/>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7" name="Google Shape;177;p45"/>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178" name="Google Shape;178;p45"/>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179" name="Google Shape;179;p45"/>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80" name="Google Shape;180;p4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accent1"/>
              </a:buClr>
              <a:buSzPts val="1800"/>
              <a:buChar char="●"/>
              <a:defRPr>
                <a:solidFill>
                  <a:schemeClr val="accent1"/>
                </a:solidFill>
                <a:highlight>
                  <a:schemeClr val="lt1"/>
                </a:highlight>
              </a:defRPr>
            </a:lvl1pPr>
            <a:lvl2pPr indent="-317500" lvl="1" marL="914400" rtl="0">
              <a:spcBef>
                <a:spcPts val="1600"/>
              </a:spcBef>
              <a:spcAft>
                <a:spcPts val="0"/>
              </a:spcAft>
              <a:buClr>
                <a:schemeClr val="accent1"/>
              </a:buClr>
              <a:buSzPts val="1400"/>
              <a:buChar char="○"/>
              <a:defRPr>
                <a:solidFill>
                  <a:schemeClr val="accent1"/>
                </a:solidFill>
                <a:highlight>
                  <a:schemeClr val="lt1"/>
                </a:highlight>
              </a:defRPr>
            </a:lvl2pPr>
            <a:lvl3pPr indent="-317500" lvl="2" marL="1371600" rtl="0">
              <a:spcBef>
                <a:spcPts val="1600"/>
              </a:spcBef>
              <a:spcAft>
                <a:spcPts val="0"/>
              </a:spcAft>
              <a:buClr>
                <a:schemeClr val="accent1"/>
              </a:buClr>
              <a:buSzPts val="1400"/>
              <a:buChar char="■"/>
              <a:defRPr>
                <a:solidFill>
                  <a:schemeClr val="accent1"/>
                </a:solidFill>
                <a:highlight>
                  <a:schemeClr val="lt1"/>
                </a:highlight>
              </a:defRPr>
            </a:lvl3pPr>
            <a:lvl4pPr indent="-317500" lvl="3" marL="1828800" rtl="0">
              <a:spcBef>
                <a:spcPts val="1600"/>
              </a:spcBef>
              <a:spcAft>
                <a:spcPts val="0"/>
              </a:spcAft>
              <a:buClr>
                <a:schemeClr val="accent1"/>
              </a:buClr>
              <a:buSzPts val="1400"/>
              <a:buChar char="●"/>
              <a:defRPr>
                <a:solidFill>
                  <a:schemeClr val="accent1"/>
                </a:solidFill>
                <a:highlight>
                  <a:schemeClr val="lt1"/>
                </a:highlight>
              </a:defRPr>
            </a:lvl4pPr>
            <a:lvl5pPr indent="-317500" lvl="4" marL="2286000" rtl="0">
              <a:spcBef>
                <a:spcPts val="1600"/>
              </a:spcBef>
              <a:spcAft>
                <a:spcPts val="0"/>
              </a:spcAft>
              <a:buClr>
                <a:schemeClr val="accent1"/>
              </a:buClr>
              <a:buSzPts val="1400"/>
              <a:buChar char="○"/>
              <a:defRPr>
                <a:solidFill>
                  <a:schemeClr val="accent1"/>
                </a:solidFill>
                <a:highlight>
                  <a:schemeClr val="lt1"/>
                </a:highlight>
              </a:defRPr>
            </a:lvl5pPr>
            <a:lvl6pPr indent="-317500" lvl="5" marL="2743200" rtl="0">
              <a:spcBef>
                <a:spcPts val="1600"/>
              </a:spcBef>
              <a:spcAft>
                <a:spcPts val="0"/>
              </a:spcAft>
              <a:buClr>
                <a:schemeClr val="accent1"/>
              </a:buClr>
              <a:buSzPts val="1400"/>
              <a:buChar char="■"/>
              <a:defRPr>
                <a:solidFill>
                  <a:schemeClr val="accent1"/>
                </a:solidFill>
                <a:highlight>
                  <a:schemeClr val="lt1"/>
                </a:highlight>
              </a:defRPr>
            </a:lvl6pPr>
            <a:lvl7pPr indent="-317500" lvl="6" marL="3200400" rtl="0">
              <a:spcBef>
                <a:spcPts val="1600"/>
              </a:spcBef>
              <a:spcAft>
                <a:spcPts val="0"/>
              </a:spcAft>
              <a:buClr>
                <a:schemeClr val="accent1"/>
              </a:buClr>
              <a:buSzPts val="1400"/>
              <a:buChar char="●"/>
              <a:defRPr>
                <a:solidFill>
                  <a:schemeClr val="accent1"/>
                </a:solidFill>
                <a:highlight>
                  <a:schemeClr val="lt1"/>
                </a:highlight>
              </a:defRPr>
            </a:lvl7pPr>
            <a:lvl8pPr indent="-317500" lvl="7" marL="3657600" rtl="0">
              <a:spcBef>
                <a:spcPts val="1600"/>
              </a:spcBef>
              <a:spcAft>
                <a:spcPts val="0"/>
              </a:spcAft>
              <a:buClr>
                <a:schemeClr val="accent1"/>
              </a:buClr>
              <a:buSzPts val="1400"/>
              <a:buChar char="○"/>
              <a:defRPr>
                <a:solidFill>
                  <a:schemeClr val="accent1"/>
                </a:solidFill>
                <a:highlight>
                  <a:schemeClr val="lt1"/>
                </a:highlight>
              </a:defRPr>
            </a:lvl8pPr>
            <a:lvl9pPr indent="-317500" lvl="8" marL="4114800" rtl="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181" name="Google Shape;181;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82" name="Shape 182"/>
        <p:cNvGrpSpPr/>
        <p:nvPr/>
      </p:nvGrpSpPr>
      <p:grpSpPr>
        <a:xfrm>
          <a:off x="0" y="0"/>
          <a:ext cx="0" cy="0"/>
          <a:chOff x="0" y="0"/>
          <a:chExt cx="0" cy="0"/>
        </a:xfrm>
      </p:grpSpPr>
      <p:sp>
        <p:nvSpPr>
          <p:cNvPr id="183" name="Google Shape;183;p46"/>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184" name="Google Shape;184;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85" name="Shape 185"/>
        <p:cNvGrpSpPr/>
        <p:nvPr/>
      </p:nvGrpSpPr>
      <p:grpSpPr>
        <a:xfrm>
          <a:off x="0" y="0"/>
          <a:ext cx="0" cy="0"/>
          <a:chOff x="0" y="0"/>
          <a:chExt cx="0" cy="0"/>
        </a:xfrm>
      </p:grpSpPr>
      <p:sp>
        <p:nvSpPr>
          <p:cNvPr id="186" name="Google Shape;186;p47"/>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2000"/>
              <a:buNone/>
              <a:defRPr sz="12000">
                <a:solidFill>
                  <a:schemeClr val="lt1"/>
                </a:solidFill>
                <a:highlight>
                  <a:schemeClr val="accent1"/>
                </a:highlight>
              </a:defRPr>
            </a:lvl1pPr>
            <a:lvl2pPr lvl="1" rtl="0" algn="ctr">
              <a:spcBef>
                <a:spcPts val="0"/>
              </a:spcBef>
              <a:spcAft>
                <a:spcPts val="0"/>
              </a:spcAft>
              <a:buClr>
                <a:schemeClr val="lt1"/>
              </a:buClr>
              <a:buSzPts val="12000"/>
              <a:buNone/>
              <a:defRPr sz="12000">
                <a:solidFill>
                  <a:schemeClr val="lt1"/>
                </a:solidFill>
                <a:highlight>
                  <a:schemeClr val="accent1"/>
                </a:highlight>
              </a:defRPr>
            </a:lvl2pPr>
            <a:lvl3pPr lvl="2" rtl="0" algn="ctr">
              <a:spcBef>
                <a:spcPts val="0"/>
              </a:spcBef>
              <a:spcAft>
                <a:spcPts val="0"/>
              </a:spcAft>
              <a:buClr>
                <a:schemeClr val="lt1"/>
              </a:buClr>
              <a:buSzPts val="12000"/>
              <a:buNone/>
              <a:defRPr sz="12000">
                <a:solidFill>
                  <a:schemeClr val="lt1"/>
                </a:solidFill>
                <a:highlight>
                  <a:schemeClr val="accent1"/>
                </a:highlight>
              </a:defRPr>
            </a:lvl3pPr>
            <a:lvl4pPr lvl="3" rtl="0" algn="ctr">
              <a:spcBef>
                <a:spcPts val="0"/>
              </a:spcBef>
              <a:spcAft>
                <a:spcPts val="0"/>
              </a:spcAft>
              <a:buClr>
                <a:schemeClr val="lt1"/>
              </a:buClr>
              <a:buSzPts val="12000"/>
              <a:buNone/>
              <a:defRPr sz="12000">
                <a:solidFill>
                  <a:schemeClr val="lt1"/>
                </a:solidFill>
                <a:highlight>
                  <a:schemeClr val="accent1"/>
                </a:highlight>
              </a:defRPr>
            </a:lvl4pPr>
            <a:lvl5pPr lvl="4" rtl="0" algn="ctr">
              <a:spcBef>
                <a:spcPts val="0"/>
              </a:spcBef>
              <a:spcAft>
                <a:spcPts val="0"/>
              </a:spcAft>
              <a:buClr>
                <a:schemeClr val="lt1"/>
              </a:buClr>
              <a:buSzPts val="12000"/>
              <a:buNone/>
              <a:defRPr sz="12000">
                <a:solidFill>
                  <a:schemeClr val="lt1"/>
                </a:solidFill>
                <a:highlight>
                  <a:schemeClr val="accent1"/>
                </a:highlight>
              </a:defRPr>
            </a:lvl5pPr>
            <a:lvl6pPr lvl="5" rtl="0" algn="ctr">
              <a:spcBef>
                <a:spcPts val="0"/>
              </a:spcBef>
              <a:spcAft>
                <a:spcPts val="0"/>
              </a:spcAft>
              <a:buClr>
                <a:schemeClr val="lt1"/>
              </a:buClr>
              <a:buSzPts val="12000"/>
              <a:buNone/>
              <a:defRPr sz="12000">
                <a:solidFill>
                  <a:schemeClr val="lt1"/>
                </a:solidFill>
                <a:highlight>
                  <a:schemeClr val="accent1"/>
                </a:highlight>
              </a:defRPr>
            </a:lvl6pPr>
            <a:lvl7pPr lvl="6" rtl="0" algn="ctr">
              <a:spcBef>
                <a:spcPts val="0"/>
              </a:spcBef>
              <a:spcAft>
                <a:spcPts val="0"/>
              </a:spcAft>
              <a:buClr>
                <a:schemeClr val="lt1"/>
              </a:buClr>
              <a:buSzPts val="12000"/>
              <a:buNone/>
              <a:defRPr sz="12000">
                <a:solidFill>
                  <a:schemeClr val="lt1"/>
                </a:solidFill>
                <a:highlight>
                  <a:schemeClr val="accent1"/>
                </a:highlight>
              </a:defRPr>
            </a:lvl7pPr>
            <a:lvl8pPr lvl="7" rtl="0" algn="ctr">
              <a:spcBef>
                <a:spcPts val="0"/>
              </a:spcBef>
              <a:spcAft>
                <a:spcPts val="0"/>
              </a:spcAft>
              <a:buClr>
                <a:schemeClr val="lt1"/>
              </a:buClr>
              <a:buSzPts val="12000"/>
              <a:buNone/>
              <a:defRPr sz="12000">
                <a:solidFill>
                  <a:schemeClr val="lt1"/>
                </a:solidFill>
                <a:highlight>
                  <a:schemeClr val="accent1"/>
                </a:highlight>
              </a:defRPr>
            </a:lvl8pPr>
            <a:lvl9pPr lvl="8" rtl="0"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187" name="Google Shape;187;p47"/>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rtl="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rtl="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rtl="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rtl="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rtl="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rtl="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rtl="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rtl="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188" name="Google Shape;188;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89" name="Shape 189"/>
        <p:cNvGrpSpPr/>
        <p:nvPr/>
      </p:nvGrpSpPr>
      <p:grpSpPr>
        <a:xfrm>
          <a:off x="0" y="0"/>
          <a:ext cx="0" cy="0"/>
          <a:chOff x="0" y="0"/>
          <a:chExt cx="0" cy="0"/>
        </a:xfrm>
      </p:grpSpPr>
      <p:sp>
        <p:nvSpPr>
          <p:cNvPr id="190" name="Google Shape;190;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5.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1pPr>
            <a:lvl2pPr lvl="1"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2pPr>
            <a:lvl3pPr lvl="2"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3pPr>
            <a:lvl4pPr lvl="3"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4pPr>
            <a:lvl5pPr lvl="4"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5pPr>
            <a:lvl6pPr lvl="5"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6pPr>
            <a:lvl7pPr lvl="6"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7pPr>
            <a:lvl8pPr lvl="7"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8pPr>
            <a:lvl9pPr lvl="8"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9pPr>
          </a:lstStyle>
          <a:p/>
        </p:txBody>
      </p:sp>
      <p:sp>
        <p:nvSpPr>
          <p:cNvPr id="52" name="Google Shape;52;p13"/>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Source Code Pro"/>
              <a:buChar char="●"/>
              <a:defRPr b="0" i="0" sz="1800" u="none" cap="none" strike="noStrike">
                <a:solidFill>
                  <a:schemeClr val="dk2"/>
                </a:solidFill>
                <a:latin typeface="Source Code Pro"/>
                <a:ea typeface="Source Code Pro"/>
                <a:cs typeface="Source Code Pro"/>
                <a:sym typeface="Source Code Pro"/>
              </a:defRPr>
            </a:lvl1pPr>
            <a:lvl2pPr indent="-317500" lvl="1" marL="9144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2pPr>
            <a:lvl3pPr indent="-317500" lvl="2" marL="13716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3pPr>
            <a:lvl4pPr indent="-317500" lvl="3" marL="18288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4pPr>
            <a:lvl5pPr indent="-317500" lvl="4" marL="22860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5pPr>
            <a:lvl6pPr indent="-317500" lvl="5" marL="27432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6pPr>
            <a:lvl7pPr indent="-317500" lvl="6" marL="32004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7pPr>
            <a:lvl8pPr indent="-317500" lvl="7" marL="36576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8pPr>
            <a:lvl9pPr indent="-317500" lvl="8" marL="4114800" marR="0" rtl="0" algn="l">
              <a:lnSpc>
                <a:spcPct val="115000"/>
              </a:lnSpc>
              <a:spcBef>
                <a:spcPts val="1600"/>
              </a:spcBef>
              <a:spcAft>
                <a:spcPts val="160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7" name="Shape 97"/>
        <p:cNvGrpSpPr/>
        <p:nvPr/>
      </p:nvGrpSpPr>
      <p:grpSpPr>
        <a:xfrm>
          <a:off x="0" y="0"/>
          <a:ext cx="0" cy="0"/>
          <a:chOff x="0" y="0"/>
          <a:chExt cx="0" cy="0"/>
        </a:xfrm>
      </p:grpSpPr>
      <p:sp>
        <p:nvSpPr>
          <p:cNvPr id="98" name="Google Shape;98;p25"/>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accent1"/>
              </a:buClr>
              <a:buSzPts val="1400"/>
              <a:buFont typeface="Amatic SC"/>
              <a:buNone/>
              <a:defRPr b="1" i="0" sz="4200" u="none" cap="none" strike="noStrike">
                <a:solidFill>
                  <a:schemeClr val="accent1"/>
                </a:solidFill>
                <a:latin typeface="Amatic SC"/>
                <a:ea typeface="Amatic SC"/>
                <a:cs typeface="Amatic SC"/>
                <a:sym typeface="Amatic SC"/>
              </a:defRPr>
            </a:lvl1pPr>
            <a:lvl2pPr indent="0" lvl="1"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2pPr>
            <a:lvl3pPr indent="0" lvl="2"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3pPr>
            <a:lvl4pPr indent="0" lvl="3"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4pPr>
            <a:lvl5pPr indent="0" lvl="4"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5pPr>
            <a:lvl6pPr indent="0" lvl="5"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6pPr>
            <a:lvl7pPr indent="0" lvl="6"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7pPr>
            <a:lvl8pPr indent="0" lvl="7"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8pPr>
            <a:lvl9pPr indent="0" lvl="8" rtl="0">
              <a:spcBef>
                <a:spcPts val="0"/>
              </a:spcBef>
              <a:spcAft>
                <a:spcPts val="0"/>
              </a:spcAft>
              <a:buClr>
                <a:schemeClr val="accent1"/>
              </a:buClr>
              <a:buSzPts val="1400"/>
              <a:buFont typeface="Amatic SC"/>
              <a:buNone/>
              <a:defRPr b="1" sz="4200">
                <a:solidFill>
                  <a:schemeClr val="accent1"/>
                </a:solidFill>
                <a:latin typeface="Amatic SC"/>
                <a:ea typeface="Amatic SC"/>
                <a:cs typeface="Amatic SC"/>
                <a:sym typeface="Amatic SC"/>
              </a:defRPr>
            </a:lvl9pPr>
          </a:lstStyle>
          <a:p/>
        </p:txBody>
      </p:sp>
      <p:sp>
        <p:nvSpPr>
          <p:cNvPr id="99" name="Google Shape;99;p25"/>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Source Code Pro"/>
              <a:buNone/>
              <a:defRPr b="0" i="0" sz="18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9pPr>
          </a:lstStyle>
          <a:p/>
        </p:txBody>
      </p:sp>
      <p:sp>
        <p:nvSpPr>
          <p:cNvPr id="100" name="Google Shape;100;p2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accent1"/>
              </a:buClr>
              <a:buFont typeface="Source Code Pro"/>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chemeClr val="accent1"/>
              </a:buClr>
              <a:buFont typeface="Source Code Pro"/>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chemeClr val="accent1"/>
              </a:buClr>
              <a:buFont typeface="Source Code Pro"/>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chemeClr val="accent1"/>
              </a:buClr>
              <a:buFont typeface="Source Code Pro"/>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chemeClr val="accent1"/>
              </a:buClr>
              <a:buFont typeface="Source Code Pro"/>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chemeClr val="accent1"/>
              </a:buClr>
              <a:buFont typeface="Source Code Pro"/>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chemeClr val="accent1"/>
              </a:buClr>
              <a:buFont typeface="Source Code Pro"/>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chemeClr val="accent1"/>
              </a:buClr>
              <a:buFont typeface="Source Code Pro"/>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chemeClr val="accent1"/>
              </a:buClr>
              <a:buFont typeface="Source Code Pro"/>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144" name="Shape 144"/>
        <p:cNvGrpSpPr/>
        <p:nvPr/>
      </p:nvGrpSpPr>
      <p:grpSpPr>
        <a:xfrm>
          <a:off x="0" y="0"/>
          <a:ext cx="0" cy="0"/>
          <a:chOff x="0" y="0"/>
          <a:chExt cx="0" cy="0"/>
        </a:xfrm>
      </p:grpSpPr>
      <p:sp>
        <p:nvSpPr>
          <p:cNvPr id="145" name="Google Shape;145;p37"/>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146" name="Google Shape;146;p37"/>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147" name="Google Shape;147;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1"/>
                </a:solidFill>
                <a:latin typeface="Source Code Pro"/>
                <a:ea typeface="Source Code Pro"/>
                <a:cs typeface="Source Code Pro"/>
                <a:sym typeface="Source Code Pro"/>
              </a:defRPr>
            </a:lvl1pPr>
            <a:lvl2pPr lvl="1" rtl="0" algn="r">
              <a:buNone/>
              <a:defRPr sz="1000">
                <a:solidFill>
                  <a:schemeClr val="accent1"/>
                </a:solidFill>
                <a:latin typeface="Source Code Pro"/>
                <a:ea typeface="Source Code Pro"/>
                <a:cs typeface="Source Code Pro"/>
                <a:sym typeface="Source Code Pro"/>
              </a:defRPr>
            </a:lvl2pPr>
            <a:lvl3pPr lvl="2" rtl="0" algn="r">
              <a:buNone/>
              <a:defRPr sz="1000">
                <a:solidFill>
                  <a:schemeClr val="accent1"/>
                </a:solidFill>
                <a:latin typeface="Source Code Pro"/>
                <a:ea typeface="Source Code Pro"/>
                <a:cs typeface="Source Code Pro"/>
                <a:sym typeface="Source Code Pro"/>
              </a:defRPr>
            </a:lvl3pPr>
            <a:lvl4pPr lvl="3" rtl="0" algn="r">
              <a:buNone/>
              <a:defRPr sz="1000">
                <a:solidFill>
                  <a:schemeClr val="accent1"/>
                </a:solidFill>
                <a:latin typeface="Source Code Pro"/>
                <a:ea typeface="Source Code Pro"/>
                <a:cs typeface="Source Code Pro"/>
                <a:sym typeface="Source Code Pro"/>
              </a:defRPr>
            </a:lvl4pPr>
            <a:lvl5pPr lvl="4" rtl="0" algn="r">
              <a:buNone/>
              <a:defRPr sz="1000">
                <a:solidFill>
                  <a:schemeClr val="accent1"/>
                </a:solidFill>
                <a:latin typeface="Source Code Pro"/>
                <a:ea typeface="Source Code Pro"/>
                <a:cs typeface="Source Code Pro"/>
                <a:sym typeface="Source Code Pro"/>
              </a:defRPr>
            </a:lvl5pPr>
            <a:lvl6pPr lvl="5" rtl="0" algn="r">
              <a:buNone/>
              <a:defRPr sz="1000">
                <a:solidFill>
                  <a:schemeClr val="accent1"/>
                </a:solidFill>
                <a:latin typeface="Source Code Pro"/>
                <a:ea typeface="Source Code Pro"/>
                <a:cs typeface="Source Code Pro"/>
                <a:sym typeface="Source Code Pro"/>
              </a:defRPr>
            </a:lvl6pPr>
            <a:lvl7pPr lvl="6" rtl="0" algn="r">
              <a:buNone/>
              <a:defRPr sz="1000">
                <a:solidFill>
                  <a:schemeClr val="accent1"/>
                </a:solidFill>
                <a:latin typeface="Source Code Pro"/>
                <a:ea typeface="Source Code Pro"/>
                <a:cs typeface="Source Code Pro"/>
                <a:sym typeface="Source Code Pro"/>
              </a:defRPr>
            </a:lvl7pPr>
            <a:lvl8pPr lvl="7" rtl="0" algn="r">
              <a:buNone/>
              <a:defRPr sz="1000">
                <a:solidFill>
                  <a:schemeClr val="accent1"/>
                </a:solidFill>
                <a:latin typeface="Source Code Pro"/>
                <a:ea typeface="Source Code Pro"/>
                <a:cs typeface="Source Code Pro"/>
                <a:sym typeface="Source Code Pro"/>
              </a:defRPr>
            </a:lvl8pPr>
            <a:lvl9pPr lvl="8" rtl="0"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2.png"/><Relationship Id="rId5"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9.gif"/><Relationship Id="rId4" Type="http://schemas.openxmlformats.org/officeDocument/2006/relationships/image" Target="../media/image13.gif"/><Relationship Id="rId5" Type="http://schemas.openxmlformats.org/officeDocument/2006/relationships/image" Target="../media/image1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1.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hyperlink" Target="https://processing.org/"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hyperlink" Target="https://processing.org/download/" TargetMode="External"/><Relationship Id="rId4" Type="http://schemas.openxmlformats.org/officeDocument/2006/relationships/hyperlink" Target="https://py.processing.org/reference/" TargetMode="External"/><Relationship Id="rId5"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 Id="rId3" Type="http://schemas.openxmlformats.org/officeDocument/2006/relationships/image" Target="../media/image2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20.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hyperlink" Target="https://schulichignite.com/"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18.gif"/><Relationship Id="rId4" Type="http://schemas.openxmlformats.org/officeDocument/2006/relationships/image" Target="../media/image19.gif"/><Relationship Id="rId5" Type="http://schemas.openxmlformats.org/officeDocument/2006/relationships/image" Target="../media/image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23.gif"/><Relationship Id="rId4" Type="http://schemas.openxmlformats.org/officeDocument/2006/relationships/image" Target="../media/image22.gif"/><Relationship Id="rId5"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s://docs.google.com/spreadsheets/d/1hSNFLSHZPwLeb6MjDPZ_KntGLAOWSQN5qY9DEahpycg/edit?usp=sharing" TargetMode="Externa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hyperlink" Target="https://docs.google.com/forms/d/e/1FAIpQLSe50oeWTDWdCIGB2tJMd9ieg8e6uoIjgAK3TMIGUSIEdCibYg/viewform?usp=sf_link" TargetMode="Externa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s://docs.google.com/forms/d/e/1FAIpQLSe50oeWTDWdCIGB2tJMd9ieg8e6uoIjgAK3TMIGUSIEdCibYg/viewform?usp=sf_link" TargetMode="Externa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49"/>
          <p:cNvSpPr txBox="1"/>
          <p:nvPr>
            <p:ph idx="4294967295" type="ctrTitle"/>
          </p:nvPr>
        </p:nvSpPr>
        <p:spPr>
          <a:xfrm>
            <a:off x="311700" y="2715474"/>
            <a:ext cx="8520600" cy="115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4200"/>
              <a:buFont typeface="Amatic SC"/>
              <a:buNone/>
            </a:pPr>
            <a:r>
              <a:rPr b="1" i="0" lang="en" sz="6000" u="none" cap="none" strike="noStrike">
                <a:solidFill>
                  <a:schemeClr val="accent1"/>
                </a:solidFill>
                <a:latin typeface="Amatic SC"/>
                <a:ea typeface="Amatic SC"/>
                <a:cs typeface="Amatic SC"/>
                <a:sym typeface="Amatic SC"/>
              </a:rPr>
              <a:t>S</a:t>
            </a:r>
            <a:r>
              <a:rPr b="1" i="0" lang="en" sz="7200" u="none" cap="none" strike="noStrike">
                <a:solidFill>
                  <a:schemeClr val="accent1"/>
                </a:solidFill>
                <a:latin typeface="Amatic SC"/>
                <a:ea typeface="Amatic SC"/>
                <a:cs typeface="Amatic SC"/>
                <a:sym typeface="Amatic SC"/>
              </a:rPr>
              <a:t>chulich Ignite 20</a:t>
            </a:r>
            <a:r>
              <a:rPr lang="en" sz="7200"/>
              <a:t>20</a:t>
            </a:r>
            <a:endParaRPr b="1" i="0" sz="7200" u="none" cap="none" strike="noStrike">
              <a:solidFill>
                <a:schemeClr val="accent1"/>
              </a:solidFill>
              <a:latin typeface="Amatic SC"/>
              <a:ea typeface="Amatic SC"/>
              <a:cs typeface="Amatic SC"/>
              <a:sym typeface="Amatic SC"/>
            </a:endParaRPr>
          </a:p>
        </p:txBody>
      </p:sp>
      <p:pic>
        <p:nvPicPr>
          <p:cNvPr id="196" name="Google Shape;196;p49"/>
          <p:cNvPicPr preferRelativeResize="0"/>
          <p:nvPr/>
        </p:nvPicPr>
        <p:blipFill rotWithShape="1">
          <a:blip r:embed="rId3">
            <a:alphaModFix/>
          </a:blip>
          <a:srcRect b="0" l="0" r="0" t="0"/>
          <a:stretch/>
        </p:blipFill>
        <p:spPr>
          <a:xfrm>
            <a:off x="3500594" y="457200"/>
            <a:ext cx="2393656" cy="1157100"/>
          </a:xfrm>
          <a:prstGeom prst="rect">
            <a:avLst/>
          </a:prstGeom>
          <a:noFill/>
          <a:ln>
            <a:noFill/>
          </a:ln>
        </p:spPr>
      </p:pic>
      <p:pic>
        <p:nvPicPr>
          <p:cNvPr id="197" name="Google Shape;197;p49"/>
          <p:cNvPicPr preferRelativeResize="0"/>
          <p:nvPr/>
        </p:nvPicPr>
        <p:blipFill rotWithShape="1">
          <a:blip r:embed="rId4">
            <a:alphaModFix/>
          </a:blip>
          <a:srcRect b="0" l="0" r="0" t="0"/>
          <a:stretch/>
        </p:blipFill>
        <p:spPr>
          <a:xfrm>
            <a:off x="311700" y="457200"/>
            <a:ext cx="2072324" cy="1157099"/>
          </a:xfrm>
          <a:prstGeom prst="rect">
            <a:avLst/>
          </a:prstGeom>
          <a:noFill/>
          <a:ln>
            <a:noFill/>
          </a:ln>
        </p:spPr>
      </p:pic>
      <p:pic>
        <p:nvPicPr>
          <p:cNvPr id="198" name="Google Shape;198;p49"/>
          <p:cNvPicPr preferRelativeResize="0"/>
          <p:nvPr/>
        </p:nvPicPr>
        <p:blipFill rotWithShape="1">
          <a:blip r:embed="rId5">
            <a:alphaModFix/>
          </a:blip>
          <a:srcRect b="0" l="0" r="0" t="0"/>
          <a:stretch/>
        </p:blipFill>
        <p:spPr>
          <a:xfrm>
            <a:off x="7267637" y="457200"/>
            <a:ext cx="1254064" cy="1157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60" name="Shape 260"/>
        <p:cNvGrpSpPr/>
        <p:nvPr/>
      </p:nvGrpSpPr>
      <p:grpSpPr>
        <a:xfrm>
          <a:off x="0" y="0"/>
          <a:ext cx="0" cy="0"/>
          <a:chOff x="0" y="0"/>
          <a:chExt cx="0" cy="0"/>
        </a:xfrm>
      </p:grpSpPr>
      <p:pic>
        <p:nvPicPr>
          <p:cNvPr id="261" name="Google Shape;261;p58"/>
          <p:cNvPicPr preferRelativeResize="0"/>
          <p:nvPr/>
        </p:nvPicPr>
        <p:blipFill rotWithShape="1">
          <a:blip r:embed="rId3">
            <a:alphaModFix/>
          </a:blip>
          <a:srcRect b="0" l="0" r="0" t="0"/>
          <a:stretch/>
        </p:blipFill>
        <p:spPr>
          <a:xfrm>
            <a:off x="4382401" y="1180702"/>
            <a:ext cx="4454769" cy="2977722"/>
          </a:xfrm>
          <a:prstGeom prst="rect">
            <a:avLst/>
          </a:prstGeom>
          <a:noFill/>
          <a:ln>
            <a:noFill/>
          </a:ln>
        </p:spPr>
      </p:pic>
      <p:pic>
        <p:nvPicPr>
          <p:cNvPr id="262" name="Google Shape;262;p58"/>
          <p:cNvPicPr preferRelativeResize="0"/>
          <p:nvPr/>
        </p:nvPicPr>
        <p:blipFill rotWithShape="1">
          <a:blip r:embed="rId4">
            <a:alphaModFix/>
          </a:blip>
          <a:srcRect b="0" l="3082" r="3503" t="6585"/>
          <a:stretch/>
        </p:blipFill>
        <p:spPr>
          <a:xfrm>
            <a:off x="412050" y="1180700"/>
            <a:ext cx="3970350" cy="29777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59"/>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a:t>What is Software Engineering and its benefits? </a:t>
            </a:r>
            <a:endParaRPr/>
          </a:p>
        </p:txBody>
      </p:sp>
      <p:pic>
        <p:nvPicPr>
          <p:cNvPr id="268" name="Google Shape;268;p59"/>
          <p:cNvPicPr preferRelativeResize="0"/>
          <p:nvPr/>
        </p:nvPicPr>
        <p:blipFill rotWithShape="1">
          <a:blip r:embed="rId3">
            <a:alphaModFix/>
          </a:blip>
          <a:srcRect b="0" l="0" r="0" t="0"/>
          <a:stretch/>
        </p:blipFill>
        <p:spPr>
          <a:xfrm>
            <a:off x="3236194" y="1432775"/>
            <a:ext cx="4963858" cy="3251798"/>
          </a:xfrm>
          <a:prstGeom prst="rect">
            <a:avLst/>
          </a:prstGeom>
          <a:noFill/>
          <a:ln>
            <a:noFill/>
          </a:ln>
        </p:spPr>
      </p:pic>
      <p:pic>
        <p:nvPicPr>
          <p:cNvPr id="269" name="Google Shape;269;p59"/>
          <p:cNvPicPr preferRelativeResize="0"/>
          <p:nvPr/>
        </p:nvPicPr>
        <p:blipFill rotWithShape="1">
          <a:blip r:embed="rId4">
            <a:alphaModFix/>
          </a:blip>
          <a:srcRect b="0" l="0" r="0" t="0"/>
          <a:stretch/>
        </p:blipFill>
        <p:spPr>
          <a:xfrm>
            <a:off x="716451" y="1432775"/>
            <a:ext cx="2519743" cy="1601139"/>
          </a:xfrm>
          <a:prstGeom prst="rect">
            <a:avLst/>
          </a:prstGeom>
          <a:noFill/>
          <a:ln>
            <a:noFill/>
          </a:ln>
        </p:spPr>
      </p:pic>
      <p:pic>
        <p:nvPicPr>
          <p:cNvPr id="270" name="Google Shape;270;p59"/>
          <p:cNvPicPr preferRelativeResize="0"/>
          <p:nvPr/>
        </p:nvPicPr>
        <p:blipFill rotWithShape="1">
          <a:blip r:embed="rId5">
            <a:alphaModFix/>
          </a:blip>
          <a:srcRect b="0" l="0" r="0" t="0"/>
          <a:stretch/>
        </p:blipFill>
        <p:spPr>
          <a:xfrm>
            <a:off x="716451" y="3033914"/>
            <a:ext cx="2519742" cy="165066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74" name="Shape 274"/>
        <p:cNvGrpSpPr/>
        <p:nvPr/>
      </p:nvGrpSpPr>
      <p:grpSpPr>
        <a:xfrm>
          <a:off x="0" y="0"/>
          <a:ext cx="0" cy="0"/>
          <a:chOff x="0" y="0"/>
          <a:chExt cx="0" cy="0"/>
        </a:xfrm>
      </p:grpSpPr>
      <p:sp>
        <p:nvSpPr>
          <p:cNvPr id="275" name="Google Shape;275;p60"/>
          <p:cNvSpPr txBox="1"/>
          <p:nvPr>
            <p:ph type="title"/>
          </p:nvPr>
        </p:nvSpPr>
        <p:spPr>
          <a:xfrm>
            <a:off x="2802750" y="802500"/>
            <a:ext cx="3538500" cy="353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n"/>
              <a:t>ICEBREAKER</a:t>
            </a:r>
            <a:endParaRPr/>
          </a:p>
          <a:p>
            <a:pPr indent="0" lvl="0" marL="0" rtl="0" algn="ctr">
              <a:lnSpc>
                <a:spcPct val="100000"/>
              </a:lnSpc>
              <a:spcBef>
                <a:spcPts val="0"/>
              </a:spcBef>
              <a:spcAft>
                <a:spcPts val="0"/>
              </a:spcAft>
              <a:buSzPts val="4800"/>
              <a:buNone/>
            </a:pPr>
            <a:r>
              <a:rPr lang="en"/>
              <a:t>Time!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6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a:t>Icebreaker activity with your group!</a:t>
            </a:r>
            <a:endParaRPr/>
          </a:p>
        </p:txBody>
      </p:sp>
      <p:sp>
        <p:nvSpPr>
          <p:cNvPr id="281" name="Google Shape;281;p61"/>
          <p:cNvSpPr txBox="1"/>
          <p:nvPr>
            <p:ph idx="1" type="body"/>
          </p:nvPr>
        </p:nvSpPr>
        <p:spPr>
          <a:xfrm>
            <a:off x="235500" y="1228675"/>
            <a:ext cx="5057400" cy="37014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SzPts val="1800"/>
              <a:buNone/>
            </a:pPr>
            <a:r>
              <a:rPr lang="en" sz="1600"/>
              <a:t>Time for introductions! With your group answer the following questions:</a:t>
            </a:r>
            <a:endParaRPr sz="1600"/>
          </a:p>
          <a:p>
            <a:pPr indent="-330200" lvl="0" marL="457200" rtl="0" algn="l">
              <a:lnSpc>
                <a:spcPct val="115000"/>
              </a:lnSpc>
              <a:spcBef>
                <a:spcPts val="1600"/>
              </a:spcBef>
              <a:spcAft>
                <a:spcPts val="0"/>
              </a:spcAft>
              <a:buSzPts val="1600"/>
              <a:buChar char="●"/>
            </a:pPr>
            <a:r>
              <a:rPr lang="en" sz="1600"/>
              <a:t>What’s your name?</a:t>
            </a:r>
            <a:endParaRPr sz="1600"/>
          </a:p>
          <a:p>
            <a:pPr indent="-330200" lvl="0" marL="457200" rtl="0" algn="l">
              <a:lnSpc>
                <a:spcPct val="115000"/>
              </a:lnSpc>
              <a:spcBef>
                <a:spcPts val="1000"/>
              </a:spcBef>
              <a:spcAft>
                <a:spcPts val="0"/>
              </a:spcAft>
              <a:buSzPts val="1600"/>
              <a:buChar char="●"/>
            </a:pPr>
            <a:r>
              <a:rPr lang="en" sz="1600"/>
              <a:t>What is your favorite smell?</a:t>
            </a:r>
            <a:endParaRPr sz="1600"/>
          </a:p>
          <a:p>
            <a:pPr indent="-330200" lvl="0" marL="457200" rtl="0" algn="l">
              <a:lnSpc>
                <a:spcPct val="115000"/>
              </a:lnSpc>
              <a:spcBef>
                <a:spcPts val="1000"/>
              </a:spcBef>
              <a:spcAft>
                <a:spcPts val="0"/>
              </a:spcAft>
              <a:buSzPts val="1600"/>
              <a:buChar char="●"/>
            </a:pPr>
            <a:r>
              <a:rPr lang="en" sz="1600"/>
              <a:t>Name something about programming that interests you</a:t>
            </a:r>
            <a:endParaRPr sz="1600"/>
          </a:p>
          <a:p>
            <a:pPr indent="-330200" lvl="0" marL="457200" rtl="0" algn="l">
              <a:lnSpc>
                <a:spcPct val="115000"/>
              </a:lnSpc>
              <a:spcBef>
                <a:spcPts val="1000"/>
              </a:spcBef>
              <a:spcAft>
                <a:spcPts val="1000"/>
              </a:spcAft>
              <a:buSzPts val="1600"/>
              <a:buChar char="●"/>
            </a:pPr>
            <a:r>
              <a:rPr lang="en" sz="1600"/>
              <a:t>Talk to your mentors?</a:t>
            </a:r>
            <a:endParaRPr sz="1600"/>
          </a:p>
        </p:txBody>
      </p:sp>
      <p:pic>
        <p:nvPicPr>
          <p:cNvPr id="282" name="Google Shape;282;p61"/>
          <p:cNvPicPr preferRelativeResize="0"/>
          <p:nvPr/>
        </p:nvPicPr>
        <p:blipFill rotWithShape="1">
          <a:blip r:embed="rId3">
            <a:alphaModFix/>
          </a:blip>
          <a:srcRect b="0" l="0" r="0" t="0"/>
          <a:stretch/>
        </p:blipFill>
        <p:spPr>
          <a:xfrm>
            <a:off x="5542225" y="1956511"/>
            <a:ext cx="3235200" cy="1884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62"/>
          <p:cNvSpPr txBox="1"/>
          <p:nvPr>
            <p:ph type="title"/>
          </p:nvPr>
        </p:nvSpPr>
        <p:spPr>
          <a:xfrm>
            <a:off x="490250" y="526350"/>
            <a:ext cx="79725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
              <a:t>What is the difference between humans and computers?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63"/>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a:t>Let’s Get Started!</a:t>
            </a:r>
            <a:endParaRPr/>
          </a:p>
        </p:txBody>
      </p:sp>
      <p:pic>
        <p:nvPicPr>
          <p:cNvPr id="293" name="Google Shape;293;p63">
            <a:hlinkClick r:id="rId3"/>
          </p:cNvPr>
          <p:cNvPicPr preferRelativeResize="0"/>
          <p:nvPr/>
        </p:nvPicPr>
        <p:blipFill rotWithShape="1">
          <a:blip r:embed="rId4">
            <a:alphaModFix/>
          </a:blip>
          <a:srcRect b="0" l="0" r="0" t="0"/>
          <a:stretch/>
        </p:blipFill>
        <p:spPr>
          <a:xfrm>
            <a:off x="2834088" y="1160863"/>
            <a:ext cx="3475825" cy="3475825"/>
          </a:xfrm>
          <a:prstGeom prst="rect">
            <a:avLst/>
          </a:prstGeom>
          <a:noFill/>
          <a:ln>
            <a:noFill/>
          </a:ln>
        </p:spPr>
      </p:pic>
      <p:sp>
        <p:nvSpPr>
          <p:cNvPr id="294" name="Google Shape;294;p63"/>
          <p:cNvSpPr txBox="1"/>
          <p:nvPr/>
        </p:nvSpPr>
        <p:spPr>
          <a:xfrm>
            <a:off x="-1902425" y="5281200"/>
            <a:ext cx="3304500" cy="313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64"/>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a:t>What is processing?</a:t>
            </a:r>
            <a:endParaRPr/>
          </a:p>
        </p:txBody>
      </p:sp>
      <p:sp>
        <p:nvSpPr>
          <p:cNvPr id="300" name="Google Shape;300;p64"/>
          <p:cNvSpPr txBox="1"/>
          <p:nvPr>
            <p:ph idx="1" type="body"/>
          </p:nvPr>
        </p:nvSpPr>
        <p:spPr>
          <a:xfrm>
            <a:off x="311700" y="1228675"/>
            <a:ext cx="3999900" cy="33402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Beginner-friendly programming language</a:t>
            </a:r>
            <a:endParaRPr/>
          </a:p>
          <a:p>
            <a:pPr indent="-317500" lvl="0" marL="457200" rtl="0" algn="l">
              <a:lnSpc>
                <a:spcPct val="115000"/>
              </a:lnSpc>
              <a:spcBef>
                <a:spcPts val="1000"/>
              </a:spcBef>
              <a:spcAft>
                <a:spcPts val="0"/>
              </a:spcAft>
              <a:buSzPts val="1400"/>
              <a:buChar char="●"/>
            </a:pPr>
            <a:r>
              <a:rPr b="1" lang="en"/>
              <a:t>Free </a:t>
            </a:r>
            <a:r>
              <a:rPr lang="en"/>
              <a:t>to download!</a:t>
            </a:r>
            <a:br>
              <a:rPr lang="en"/>
            </a:br>
            <a:r>
              <a:rPr lang="en"/>
              <a:t>(</a:t>
            </a:r>
            <a:r>
              <a:rPr lang="en" sz="1100" u="sng">
                <a:solidFill>
                  <a:srgbClr val="61C4EB"/>
                </a:solidFill>
                <a:hlinkClick r:id="rId3"/>
              </a:rPr>
              <a:t>https://processing.org/download/</a:t>
            </a:r>
            <a:r>
              <a:rPr lang="en"/>
              <a:t>)</a:t>
            </a:r>
            <a:endParaRPr/>
          </a:p>
          <a:p>
            <a:pPr indent="-317500" lvl="0" marL="457200" rtl="0" algn="l">
              <a:lnSpc>
                <a:spcPct val="115000"/>
              </a:lnSpc>
              <a:spcBef>
                <a:spcPts val="1000"/>
              </a:spcBef>
              <a:spcAft>
                <a:spcPts val="0"/>
              </a:spcAft>
              <a:buSzPts val="1400"/>
              <a:buChar char="●"/>
            </a:pPr>
            <a:r>
              <a:rPr lang="en"/>
              <a:t>We will be using the Python based version</a:t>
            </a:r>
            <a:endParaRPr/>
          </a:p>
          <a:p>
            <a:pPr indent="-190500" lvl="1" marL="628650" rtl="0" algn="l">
              <a:lnSpc>
                <a:spcPct val="115000"/>
              </a:lnSpc>
              <a:spcBef>
                <a:spcPts val="1000"/>
              </a:spcBef>
              <a:spcAft>
                <a:spcPts val="0"/>
              </a:spcAft>
              <a:buSzPts val="1200"/>
              <a:buChar char="○"/>
            </a:pPr>
            <a:r>
              <a:rPr b="1" lang="en"/>
              <a:t>Disclaimer</a:t>
            </a:r>
            <a:r>
              <a:rPr lang="en"/>
              <a:t>: Technically started as Java and converted to Python. Some features may differ</a:t>
            </a:r>
            <a:endParaRPr/>
          </a:p>
          <a:p>
            <a:pPr indent="-317500" lvl="0" marL="457200" rtl="0" algn="l">
              <a:lnSpc>
                <a:spcPct val="115000"/>
              </a:lnSpc>
              <a:spcBef>
                <a:spcPts val="1000"/>
              </a:spcBef>
              <a:spcAft>
                <a:spcPts val="1000"/>
              </a:spcAft>
              <a:buSzPts val="1400"/>
              <a:buChar char="●"/>
            </a:pPr>
            <a:r>
              <a:rPr lang="en"/>
              <a:t>Lots of references available at </a:t>
            </a:r>
            <a:r>
              <a:rPr lang="en" sz="1100" u="sng">
                <a:solidFill>
                  <a:srgbClr val="61C4EB"/>
                </a:solidFill>
                <a:hlinkClick r:id="rId4"/>
              </a:rPr>
              <a:t>https://py.processing.org/reference/</a:t>
            </a:r>
            <a:endParaRPr>
              <a:solidFill>
                <a:srgbClr val="61C4EB"/>
              </a:solidFill>
            </a:endParaRPr>
          </a:p>
        </p:txBody>
      </p:sp>
      <p:pic>
        <p:nvPicPr>
          <p:cNvPr id="301" name="Google Shape;301;p64"/>
          <p:cNvPicPr preferRelativeResize="0"/>
          <p:nvPr/>
        </p:nvPicPr>
        <p:blipFill>
          <a:blip r:embed="rId5">
            <a:alphaModFix/>
          </a:blip>
          <a:stretch>
            <a:fillRect/>
          </a:stretch>
        </p:blipFill>
        <p:spPr>
          <a:xfrm>
            <a:off x="4464000" y="419375"/>
            <a:ext cx="4395299" cy="39043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6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Processing python mode</a:t>
            </a:r>
            <a:endParaRPr/>
          </a:p>
        </p:txBody>
      </p:sp>
      <p:sp>
        <p:nvSpPr>
          <p:cNvPr id="307" name="Google Shape;307;p6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After downloading processing, we need to install the “Python mode”</a:t>
            </a:r>
            <a:endParaRPr/>
          </a:p>
          <a:p>
            <a:pPr indent="-317500" lvl="0" marL="457200" rtl="0" algn="l">
              <a:spcBef>
                <a:spcPts val="0"/>
              </a:spcBef>
              <a:spcAft>
                <a:spcPts val="0"/>
              </a:spcAft>
              <a:buSzPts val="1400"/>
              <a:buChar char="●"/>
            </a:pPr>
            <a:r>
              <a:rPr lang="en"/>
              <a:t>Click the button on top right to add a new mode</a:t>
            </a:r>
            <a:endParaRPr/>
          </a:p>
          <a:p>
            <a:pPr indent="-317500" lvl="0" marL="457200" rtl="0" algn="l">
              <a:spcBef>
                <a:spcPts val="0"/>
              </a:spcBef>
              <a:spcAft>
                <a:spcPts val="0"/>
              </a:spcAft>
              <a:buSzPts val="1400"/>
              <a:buChar char="●"/>
            </a:pPr>
            <a:r>
              <a:rPr lang="en"/>
              <a:t>Select “Python Mode for Processing”, and click “Install”</a:t>
            </a:r>
            <a:endParaRPr/>
          </a:p>
        </p:txBody>
      </p:sp>
      <p:sp>
        <p:nvSpPr>
          <p:cNvPr id="308" name="Google Shape;308;p65"/>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09" name="Google Shape;309;p65"/>
          <p:cNvPicPr preferRelativeResize="0"/>
          <p:nvPr/>
        </p:nvPicPr>
        <p:blipFill rotWithShape="1">
          <a:blip r:embed="rId3">
            <a:alphaModFix/>
          </a:blip>
          <a:srcRect b="73309" l="38766" r="0" t="2859"/>
          <a:stretch/>
        </p:blipFill>
        <p:spPr>
          <a:xfrm>
            <a:off x="4959975" y="558750"/>
            <a:ext cx="3744774" cy="1225726"/>
          </a:xfrm>
          <a:prstGeom prst="rect">
            <a:avLst/>
          </a:prstGeom>
          <a:noFill/>
          <a:ln>
            <a:noFill/>
          </a:ln>
        </p:spPr>
      </p:pic>
      <p:pic>
        <p:nvPicPr>
          <p:cNvPr id="310" name="Google Shape;310;p65"/>
          <p:cNvPicPr preferRelativeResize="0"/>
          <p:nvPr/>
        </p:nvPicPr>
        <p:blipFill>
          <a:blip r:embed="rId4">
            <a:alphaModFix/>
          </a:blip>
          <a:stretch>
            <a:fillRect/>
          </a:stretch>
        </p:blipFill>
        <p:spPr>
          <a:xfrm>
            <a:off x="4959964" y="1850275"/>
            <a:ext cx="3744774" cy="3139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66"/>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a:t>Processing’s Structure</a:t>
            </a:r>
            <a:endParaRPr/>
          </a:p>
        </p:txBody>
      </p:sp>
      <p:pic>
        <p:nvPicPr>
          <p:cNvPr id="316" name="Google Shape;316;p66"/>
          <p:cNvPicPr preferRelativeResize="0"/>
          <p:nvPr/>
        </p:nvPicPr>
        <p:blipFill rotWithShape="1">
          <a:blip r:embed="rId3">
            <a:alphaModFix/>
          </a:blip>
          <a:srcRect b="0" l="0" r="0" t="0"/>
          <a:stretch/>
        </p:blipFill>
        <p:spPr>
          <a:xfrm>
            <a:off x="945175" y="922350"/>
            <a:ext cx="6578400" cy="4050375"/>
          </a:xfrm>
          <a:prstGeom prst="rect">
            <a:avLst/>
          </a:prstGeom>
          <a:noFill/>
          <a:ln>
            <a:noFill/>
          </a:ln>
        </p:spPr>
      </p:pic>
      <p:sp>
        <p:nvSpPr>
          <p:cNvPr id="317" name="Google Shape;317;p66"/>
          <p:cNvSpPr txBox="1"/>
          <p:nvPr/>
        </p:nvSpPr>
        <p:spPr>
          <a:xfrm>
            <a:off x="2558175" y="1421875"/>
            <a:ext cx="1387200" cy="46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Start</a:t>
            </a:r>
            <a:endParaRPr b="0" i="0" sz="900" u="none" cap="none" strike="noStrike">
              <a:solidFill>
                <a:schemeClr val="lt1"/>
              </a:solidFill>
              <a:latin typeface="Arial"/>
              <a:ea typeface="Arial"/>
              <a:cs typeface="Arial"/>
              <a:sym typeface="Arial"/>
            </a:endParaRPr>
          </a:p>
        </p:txBody>
      </p:sp>
      <p:sp>
        <p:nvSpPr>
          <p:cNvPr id="318" name="Google Shape;318;p66"/>
          <p:cNvSpPr txBox="1"/>
          <p:nvPr/>
        </p:nvSpPr>
        <p:spPr>
          <a:xfrm>
            <a:off x="3692725" y="1421875"/>
            <a:ext cx="571500" cy="26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Stop</a:t>
            </a:r>
            <a:endParaRPr b="0" i="0" sz="900" u="none" cap="none" strike="noStrike">
              <a:solidFill>
                <a:schemeClr val="lt1"/>
              </a:solidFill>
              <a:latin typeface="Arial"/>
              <a:ea typeface="Arial"/>
              <a:cs typeface="Arial"/>
              <a:sym typeface="Arial"/>
            </a:endParaRPr>
          </a:p>
        </p:txBody>
      </p:sp>
      <p:pic>
        <p:nvPicPr>
          <p:cNvPr id="319" name="Google Shape;319;p66"/>
          <p:cNvPicPr preferRelativeResize="0"/>
          <p:nvPr/>
        </p:nvPicPr>
        <p:blipFill>
          <a:blip r:embed="rId4">
            <a:alphaModFix/>
          </a:blip>
          <a:stretch>
            <a:fillRect/>
          </a:stretch>
        </p:blipFill>
        <p:spPr>
          <a:xfrm>
            <a:off x="2762625" y="1081050"/>
            <a:ext cx="3767750" cy="36605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67"/>
          <p:cNvSpPr txBox="1"/>
          <p:nvPr>
            <p:ph type="title"/>
          </p:nvPr>
        </p:nvSpPr>
        <p:spPr>
          <a:xfrm>
            <a:off x="490250" y="526350"/>
            <a:ext cx="61611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
              <a:t>The</a:t>
            </a:r>
            <a:r>
              <a:rPr lang="en"/>
              <a:t> Basics!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50"/>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a:t>Program Overview</a:t>
            </a:r>
            <a:endParaRPr/>
          </a:p>
        </p:txBody>
      </p:sp>
      <p:sp>
        <p:nvSpPr>
          <p:cNvPr id="204" name="Google Shape;204;p50"/>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SzPts val="2100"/>
              <a:buChar char="●"/>
            </a:pPr>
            <a:r>
              <a:rPr lang="en" sz="2100"/>
              <a:t>Six interactive and fun sessions</a:t>
            </a:r>
            <a:endParaRPr sz="2100"/>
          </a:p>
          <a:p>
            <a:pPr indent="-361950" lvl="0" marL="457200" rtl="0" algn="l">
              <a:lnSpc>
                <a:spcPct val="115000"/>
              </a:lnSpc>
              <a:spcBef>
                <a:spcPts val="1000"/>
              </a:spcBef>
              <a:spcAft>
                <a:spcPts val="0"/>
              </a:spcAft>
              <a:buSzPts val="2100"/>
              <a:buChar char="●"/>
            </a:pPr>
            <a:r>
              <a:rPr lang="en" sz="2100"/>
              <a:t>Exercise and project oriented approach</a:t>
            </a:r>
            <a:endParaRPr sz="2100"/>
          </a:p>
          <a:p>
            <a:pPr indent="-361950" lvl="0" marL="457200" rtl="0" algn="l">
              <a:lnSpc>
                <a:spcPct val="115000"/>
              </a:lnSpc>
              <a:spcBef>
                <a:spcPts val="1000"/>
              </a:spcBef>
              <a:spcAft>
                <a:spcPts val="0"/>
              </a:spcAft>
              <a:buSzPts val="2100"/>
              <a:buChar char="●"/>
            </a:pPr>
            <a:r>
              <a:rPr lang="en" sz="2100"/>
              <a:t>Creativity is highly valued</a:t>
            </a:r>
            <a:endParaRPr sz="2100"/>
          </a:p>
          <a:p>
            <a:pPr indent="-361950" lvl="0" marL="457200" rtl="0" algn="l">
              <a:lnSpc>
                <a:spcPct val="115000"/>
              </a:lnSpc>
              <a:spcBef>
                <a:spcPts val="1000"/>
              </a:spcBef>
              <a:spcAft>
                <a:spcPts val="1000"/>
              </a:spcAft>
              <a:buSzPts val="2100"/>
              <a:buChar char="●"/>
            </a:pPr>
            <a:r>
              <a:rPr lang="en" sz="2100"/>
              <a:t>Workshops are meant to give students a</a:t>
            </a:r>
            <a:br>
              <a:rPr lang="en" sz="2100"/>
            </a:br>
            <a:r>
              <a:rPr lang="en" sz="2100"/>
              <a:t>hands on experience with programming</a:t>
            </a:r>
            <a:endParaRPr sz="2100"/>
          </a:p>
        </p:txBody>
      </p:sp>
      <p:pic>
        <p:nvPicPr>
          <p:cNvPr id="205" name="Google Shape;205;p50"/>
          <p:cNvPicPr preferRelativeResize="0"/>
          <p:nvPr/>
        </p:nvPicPr>
        <p:blipFill rotWithShape="1">
          <a:blip r:embed="rId3">
            <a:alphaModFix/>
          </a:blip>
          <a:srcRect b="0" l="0" r="0" t="0"/>
          <a:stretch/>
        </p:blipFill>
        <p:spPr>
          <a:xfrm>
            <a:off x="7327475" y="292850"/>
            <a:ext cx="1504824" cy="15048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68"/>
          <p:cNvSpPr txBox="1"/>
          <p:nvPr>
            <p:ph idx="1" type="body"/>
          </p:nvPr>
        </p:nvSpPr>
        <p:spPr>
          <a:xfrm>
            <a:off x="311700" y="1093850"/>
            <a:ext cx="8520600" cy="3714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1600"/>
              </a:spcBef>
              <a:spcAft>
                <a:spcPts val="0"/>
              </a:spcAft>
              <a:buSzPts val="1800"/>
              <a:buFont typeface="Source Code Pro"/>
              <a:buChar char="●"/>
            </a:pPr>
            <a:r>
              <a:rPr lang="en"/>
              <a:t>For now, all code goes inside </a:t>
            </a:r>
            <a:r>
              <a:rPr b="1" lang="en"/>
              <a:t>setup</a:t>
            </a:r>
            <a:br>
              <a:rPr lang="en"/>
            </a:br>
            <a:endParaRPr/>
          </a:p>
          <a:p>
            <a:pPr indent="0" lvl="0" marL="457200" marR="0" rtl="0" algn="l">
              <a:lnSpc>
                <a:spcPct val="115000"/>
              </a:lnSpc>
              <a:spcBef>
                <a:spcPts val="1600"/>
              </a:spcBef>
              <a:spcAft>
                <a:spcPts val="1000"/>
              </a:spcAft>
              <a:buNone/>
            </a:pPr>
            <a:r>
              <a:rPr lang="en">
                <a:solidFill>
                  <a:srgbClr val="4A86E8"/>
                </a:solidFill>
              </a:rPr>
              <a:t>def </a:t>
            </a:r>
            <a:r>
              <a:rPr b="1" lang="en">
                <a:solidFill>
                  <a:srgbClr val="0B5394"/>
                </a:solidFill>
              </a:rPr>
              <a:t>setup</a:t>
            </a:r>
            <a:r>
              <a:rPr lang="en">
                <a:solidFill>
                  <a:srgbClr val="434343"/>
                </a:solidFill>
              </a:rPr>
              <a:t>():</a:t>
            </a:r>
            <a:br>
              <a:rPr lang="en">
                <a:solidFill>
                  <a:srgbClr val="434343"/>
                </a:solidFill>
              </a:rPr>
            </a:br>
            <a:r>
              <a:rPr lang="en">
                <a:solidFill>
                  <a:srgbClr val="434343"/>
                </a:solidFill>
              </a:rPr>
              <a:t>  </a:t>
            </a:r>
            <a:r>
              <a:rPr lang="en"/>
              <a:t>down here</a:t>
            </a:r>
            <a:br>
              <a:rPr b="0" i="0" lang="en" sz="1800" u="none" cap="none" strike="noStrike">
                <a:solidFill>
                  <a:srgbClr val="434343"/>
                </a:solidFill>
                <a:latin typeface="Source Code Pro"/>
                <a:ea typeface="Source Code Pro"/>
                <a:cs typeface="Source Code Pro"/>
                <a:sym typeface="Source Code Pro"/>
              </a:rPr>
            </a:br>
            <a:r>
              <a:rPr b="0" i="0" lang="en" sz="1800" u="none" cap="none" strike="noStrike">
                <a:solidFill>
                  <a:srgbClr val="434343"/>
                </a:solidFill>
                <a:latin typeface="Source Code Pro"/>
                <a:ea typeface="Source Code Pro"/>
                <a:cs typeface="Source Code Pro"/>
                <a:sym typeface="Source Code Pro"/>
              </a:rPr>
              <a:t>  </a:t>
            </a:r>
            <a:r>
              <a:rPr lang="en">
                <a:solidFill>
                  <a:srgbClr val="434343"/>
                </a:solidFill>
              </a:rPr>
              <a:t>a</a:t>
            </a:r>
            <a:r>
              <a:rPr b="0" i="0" lang="en" sz="1800" u="none" cap="none" strike="noStrike">
                <a:solidFill>
                  <a:srgbClr val="434343"/>
                </a:solidFill>
                <a:latin typeface="Source Code Pro"/>
                <a:ea typeface="Source Code Pro"/>
                <a:cs typeface="Source Code Pro"/>
                <a:sym typeface="Source Code Pro"/>
              </a:rPr>
              <a:t>nd here</a:t>
            </a:r>
            <a:r>
              <a:rPr b="0" i="0" lang="en" u="none" cap="none" strike="noStrike">
                <a:solidFill>
                  <a:srgbClr val="434343"/>
                </a:solidFill>
                <a:latin typeface="Source Code Pro"/>
                <a:ea typeface="Source Code Pro"/>
                <a:cs typeface="Source Code Pro"/>
                <a:sym typeface="Source Code Pro"/>
              </a:rPr>
              <a:t>	</a:t>
            </a:r>
            <a:br>
              <a:rPr b="0" i="0" lang="en" u="none" cap="none" strike="noStrike">
                <a:solidFill>
                  <a:srgbClr val="434343"/>
                </a:solidFill>
                <a:latin typeface="Source Code Pro"/>
                <a:ea typeface="Source Code Pro"/>
                <a:cs typeface="Source Code Pro"/>
                <a:sym typeface="Source Code Pro"/>
              </a:rPr>
            </a:br>
            <a:endParaRPr/>
          </a:p>
        </p:txBody>
      </p:sp>
      <p:sp>
        <p:nvSpPr>
          <p:cNvPr id="330" name="Google Shape;330;p68"/>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accent1"/>
              </a:buClr>
              <a:buFont typeface="Amatic SC"/>
              <a:buNone/>
            </a:pPr>
            <a:r>
              <a:rPr lang="en"/>
              <a:t>Setup</a:t>
            </a:r>
            <a:endParaRPr/>
          </a:p>
        </p:txBody>
      </p:sp>
      <p:sp>
        <p:nvSpPr>
          <p:cNvPr id="331" name="Google Shape;331;p68"/>
          <p:cNvSpPr/>
          <p:nvPr/>
        </p:nvSpPr>
        <p:spPr>
          <a:xfrm rot="-5400000">
            <a:off x="944700" y="3051000"/>
            <a:ext cx="77100" cy="273000"/>
          </a:xfrm>
          <a:prstGeom prst="leftBracket">
            <a:avLst>
              <a:gd fmla="val 8333"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68"/>
          <p:cNvSpPr txBox="1"/>
          <p:nvPr/>
        </p:nvSpPr>
        <p:spPr>
          <a:xfrm>
            <a:off x="241475" y="3226050"/>
            <a:ext cx="1689900" cy="4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latin typeface="Source Code Pro"/>
                <a:ea typeface="Source Code Pro"/>
                <a:cs typeface="Source Code Pro"/>
                <a:sym typeface="Source Code Pro"/>
              </a:rPr>
              <a:t>1 Single “Tab”</a:t>
            </a:r>
            <a:endParaRPr>
              <a:solidFill>
                <a:srgbClr val="FF0000"/>
              </a:solidFill>
              <a:latin typeface="Source Code Pro"/>
              <a:ea typeface="Source Code Pro"/>
              <a:cs typeface="Source Code Pro"/>
              <a:sym typeface="Source Code Pr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6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Tell me something!</a:t>
            </a:r>
            <a:endParaRPr/>
          </a:p>
        </p:txBody>
      </p:sp>
      <p:sp>
        <p:nvSpPr>
          <p:cNvPr id="338" name="Google Shape;338;p69"/>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solidFill>
                  <a:srgbClr val="61C4EB"/>
                </a:solidFill>
              </a:rPr>
              <a:t>print</a:t>
            </a:r>
            <a:r>
              <a:rPr lang="en"/>
              <a:t> prints words to the console</a:t>
            </a:r>
            <a:br>
              <a:rPr lang="en"/>
            </a:br>
            <a:r>
              <a:rPr lang="en"/>
              <a:t>(the little black box)</a:t>
            </a:r>
            <a:endParaRPr/>
          </a:p>
          <a:p>
            <a:pPr indent="-342900" lvl="0" marL="457200" rtl="0" algn="l">
              <a:spcBef>
                <a:spcPts val="0"/>
              </a:spcBef>
              <a:spcAft>
                <a:spcPts val="0"/>
              </a:spcAft>
              <a:buSzPts val="1800"/>
              <a:buChar char="●"/>
            </a:pPr>
            <a:r>
              <a:rPr lang="en"/>
              <a:t>Very </a:t>
            </a:r>
            <a:r>
              <a:rPr lang="en"/>
              <a:t>useful</a:t>
            </a:r>
            <a:r>
              <a:rPr lang="en"/>
              <a:t> to see that’s going on in your program.</a:t>
            </a:r>
            <a:endParaRPr/>
          </a:p>
          <a:p>
            <a:pPr indent="0" lvl="0" marL="0" rtl="0" algn="l">
              <a:spcBef>
                <a:spcPts val="1000"/>
              </a:spcBef>
              <a:spcAft>
                <a:spcPts val="0"/>
              </a:spcAft>
              <a:buNone/>
            </a:pPr>
            <a:r>
              <a:t/>
            </a:r>
            <a:endParaRPr/>
          </a:p>
          <a:p>
            <a:pPr indent="-342900" lvl="0" marL="457200" rtl="0" algn="l">
              <a:spcBef>
                <a:spcPts val="1600"/>
              </a:spcBef>
              <a:spcAft>
                <a:spcPts val="1000"/>
              </a:spcAft>
              <a:buSzPts val="1800"/>
              <a:buChar char="●"/>
            </a:pPr>
            <a:r>
              <a:rPr lang="en"/>
              <a:t>Comments: Anything after </a:t>
            </a:r>
            <a:r>
              <a:rPr b="1" lang="en"/>
              <a:t>#</a:t>
            </a:r>
            <a:r>
              <a:rPr lang="en"/>
              <a:t> is ignored as a comment until the end of the line. Very useful for programmers!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7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Size()</a:t>
            </a:r>
            <a:endParaRPr/>
          </a:p>
        </p:txBody>
      </p:sp>
      <p:sp>
        <p:nvSpPr>
          <p:cNvPr id="344" name="Google Shape;344;p7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Drawing needs a screen to draw on.</a:t>
            </a:r>
            <a:endParaRPr/>
          </a:p>
          <a:p>
            <a:pPr indent="-342900" lvl="0" marL="457200" rtl="0" algn="l">
              <a:spcBef>
                <a:spcPts val="0"/>
              </a:spcBef>
              <a:spcAft>
                <a:spcPts val="0"/>
              </a:spcAft>
              <a:buSzPts val="1800"/>
              <a:buChar char="●"/>
            </a:pPr>
            <a:r>
              <a:rPr lang="en"/>
              <a:t>Set the size with </a:t>
            </a:r>
            <a:r>
              <a:rPr b="1" lang="en"/>
              <a:t>size</a:t>
            </a:r>
            <a:r>
              <a:rPr lang="en"/>
              <a:t>(width, height)</a:t>
            </a:r>
            <a:endParaRPr/>
          </a:p>
          <a:p>
            <a:pPr indent="0" lvl="0" marL="457200" rtl="0" algn="l">
              <a:spcBef>
                <a:spcPts val="1600"/>
              </a:spcBef>
              <a:spcAft>
                <a:spcPts val="0"/>
              </a:spcAft>
              <a:buNone/>
            </a:pPr>
            <a:r>
              <a:t/>
            </a:r>
            <a:endParaRPr/>
          </a:p>
          <a:p>
            <a:pPr indent="0" lvl="0" marL="457200" rtl="0" algn="l">
              <a:spcBef>
                <a:spcPts val="1600"/>
              </a:spcBef>
              <a:spcAft>
                <a:spcPts val="0"/>
              </a:spcAft>
              <a:buNone/>
            </a:pPr>
            <a:r>
              <a:rPr lang="en">
                <a:solidFill>
                  <a:schemeClr val="accent3"/>
                </a:solidFill>
              </a:rPr>
              <a:t>#</a:t>
            </a:r>
            <a:r>
              <a:rPr lang="en">
                <a:solidFill>
                  <a:schemeClr val="accent3"/>
                </a:solidFill>
              </a:rPr>
              <a:t> Make the screen 800 wide and 600 tall</a:t>
            </a:r>
            <a:br>
              <a:rPr lang="en"/>
            </a:br>
            <a:r>
              <a:rPr b="1" lang="en">
                <a:solidFill>
                  <a:srgbClr val="61C4EB"/>
                </a:solidFill>
              </a:rPr>
              <a:t>size</a:t>
            </a:r>
            <a:r>
              <a:rPr b="1" lang="en">
                <a:solidFill>
                  <a:schemeClr val="accent2"/>
                </a:solidFill>
              </a:rPr>
              <a:t>(800, 600)</a:t>
            </a:r>
            <a:endParaRPr>
              <a:solidFill>
                <a:schemeClr val="accent2"/>
              </a:solidFill>
            </a:endParaRPr>
          </a:p>
          <a:p>
            <a:pPr indent="0" lvl="0" marL="0" rtl="0" algn="l">
              <a:spcBef>
                <a:spcPts val="1600"/>
              </a:spcBef>
              <a:spcAft>
                <a:spcPts val="16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7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Draw Something!</a:t>
            </a:r>
            <a:endParaRPr/>
          </a:p>
          <a:p>
            <a:pPr indent="0" lvl="0" marL="0" rtl="0" algn="l">
              <a:spcBef>
                <a:spcPts val="0"/>
              </a:spcBef>
              <a:spcAft>
                <a:spcPts val="0"/>
              </a:spcAft>
              <a:buNone/>
            </a:pPr>
            <a:r>
              <a:t/>
            </a:r>
            <a:endParaRPr/>
          </a:p>
        </p:txBody>
      </p:sp>
      <p:sp>
        <p:nvSpPr>
          <p:cNvPr id="350" name="Google Shape;350;p71"/>
          <p:cNvSpPr txBox="1"/>
          <p:nvPr>
            <p:ph idx="1" type="body"/>
          </p:nvPr>
        </p:nvSpPr>
        <p:spPr>
          <a:xfrm>
            <a:off x="311700" y="1228675"/>
            <a:ext cx="6325800" cy="36093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2000">
                <a:solidFill>
                  <a:srgbClr val="61C4EB"/>
                </a:solidFill>
              </a:rPr>
              <a:t>rect</a:t>
            </a:r>
            <a:r>
              <a:rPr lang="en" sz="2000"/>
              <a:t>(</a:t>
            </a:r>
            <a:r>
              <a:rPr lang="en" sz="2000">
                <a:solidFill>
                  <a:srgbClr val="FF0000"/>
                </a:solidFill>
              </a:rPr>
              <a:t>x</a:t>
            </a:r>
            <a:r>
              <a:rPr lang="en" sz="2000"/>
              <a:t>, </a:t>
            </a:r>
            <a:r>
              <a:rPr lang="en" sz="2000">
                <a:solidFill>
                  <a:srgbClr val="0000FF"/>
                </a:solidFill>
              </a:rPr>
              <a:t>y</a:t>
            </a:r>
            <a:r>
              <a:rPr lang="en" sz="2000"/>
              <a:t>, </a:t>
            </a:r>
            <a:r>
              <a:rPr lang="en" sz="2000">
                <a:solidFill>
                  <a:srgbClr val="FF9900"/>
                </a:solidFill>
              </a:rPr>
              <a:t>w</a:t>
            </a:r>
            <a:r>
              <a:rPr lang="en" sz="2000"/>
              <a:t>,</a:t>
            </a:r>
            <a:r>
              <a:rPr lang="en" sz="2000">
                <a:solidFill>
                  <a:srgbClr val="FF9900"/>
                </a:solidFill>
              </a:rPr>
              <a:t> </a:t>
            </a:r>
            <a:r>
              <a:rPr lang="en" sz="2000">
                <a:solidFill>
                  <a:srgbClr val="00FF00"/>
                </a:solidFill>
              </a:rPr>
              <a:t>h</a:t>
            </a:r>
            <a:r>
              <a:rPr lang="en" sz="2000"/>
              <a:t>)</a:t>
            </a:r>
            <a:endParaRPr sz="2000"/>
          </a:p>
          <a:p>
            <a:pPr indent="0" lvl="0" marL="914400" rtl="0" algn="l">
              <a:spcBef>
                <a:spcPts val="1600"/>
              </a:spcBef>
              <a:spcAft>
                <a:spcPts val="1600"/>
              </a:spcAft>
              <a:buNone/>
            </a:pPr>
            <a:r>
              <a:rPr b="1" lang="en" sz="1600">
                <a:solidFill>
                  <a:srgbClr val="FF0000"/>
                </a:solidFill>
              </a:rPr>
              <a:t>x</a:t>
            </a:r>
            <a:r>
              <a:rPr lang="en" sz="1600">
                <a:solidFill>
                  <a:srgbClr val="FF9900"/>
                </a:solidFill>
              </a:rPr>
              <a:t> </a:t>
            </a:r>
            <a:r>
              <a:rPr lang="en" sz="1600"/>
              <a:t>: x-coordinate of the top left corner</a:t>
            </a:r>
            <a:br>
              <a:rPr lang="en" sz="1600"/>
            </a:br>
            <a:r>
              <a:rPr b="1" lang="en" sz="1600">
                <a:solidFill>
                  <a:srgbClr val="0000FF"/>
                </a:solidFill>
              </a:rPr>
              <a:t>y</a:t>
            </a:r>
            <a:r>
              <a:rPr lang="en" sz="1600">
                <a:solidFill>
                  <a:srgbClr val="FF9900"/>
                </a:solidFill>
              </a:rPr>
              <a:t> </a:t>
            </a:r>
            <a:r>
              <a:rPr lang="en" sz="1600"/>
              <a:t>: y-coordinate of the top left corner</a:t>
            </a:r>
            <a:br>
              <a:rPr lang="en" sz="1600"/>
            </a:br>
            <a:r>
              <a:rPr b="1" lang="en" sz="1600">
                <a:solidFill>
                  <a:srgbClr val="FF9900"/>
                </a:solidFill>
              </a:rPr>
              <a:t>w</a:t>
            </a:r>
            <a:r>
              <a:rPr lang="en" sz="1600">
                <a:solidFill>
                  <a:srgbClr val="FF9900"/>
                </a:solidFill>
              </a:rPr>
              <a:t> </a:t>
            </a:r>
            <a:r>
              <a:rPr lang="en" sz="1600"/>
              <a:t>: width of rectangle</a:t>
            </a:r>
            <a:br>
              <a:rPr lang="en" sz="1600"/>
            </a:br>
            <a:r>
              <a:rPr b="1" lang="en" sz="1600">
                <a:solidFill>
                  <a:srgbClr val="00FF00"/>
                </a:solidFill>
              </a:rPr>
              <a:t>h</a:t>
            </a:r>
            <a:r>
              <a:rPr lang="en" sz="1600">
                <a:solidFill>
                  <a:srgbClr val="FF9900"/>
                </a:solidFill>
              </a:rPr>
              <a:t> </a:t>
            </a:r>
            <a:r>
              <a:rPr lang="en" sz="1600"/>
              <a:t>: height of rectangle</a:t>
            </a:r>
            <a:endParaRPr sz="2000">
              <a:solidFill>
                <a:srgbClr val="61C4EB"/>
              </a:solidFill>
            </a:endParaRPr>
          </a:p>
        </p:txBody>
      </p:sp>
      <p:grpSp>
        <p:nvGrpSpPr>
          <p:cNvPr id="351" name="Google Shape;351;p71"/>
          <p:cNvGrpSpPr/>
          <p:nvPr/>
        </p:nvGrpSpPr>
        <p:grpSpPr>
          <a:xfrm>
            <a:off x="2806250" y="3318075"/>
            <a:ext cx="2984950" cy="1097700"/>
            <a:chOff x="2942275" y="3188650"/>
            <a:chExt cx="2984950" cy="1097700"/>
          </a:xfrm>
        </p:grpSpPr>
        <p:sp>
          <p:nvSpPr>
            <p:cNvPr id="352" name="Google Shape;352;p71"/>
            <p:cNvSpPr/>
            <p:nvPr/>
          </p:nvSpPr>
          <p:spPr>
            <a:xfrm>
              <a:off x="3404525" y="3575950"/>
              <a:ext cx="2522700" cy="710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71"/>
            <p:cNvSpPr/>
            <p:nvPr/>
          </p:nvSpPr>
          <p:spPr>
            <a:xfrm>
              <a:off x="3367700" y="3520350"/>
              <a:ext cx="108600" cy="112800"/>
            </a:xfrm>
            <a:prstGeom prst="flowChartConnector">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71"/>
            <p:cNvSpPr txBox="1"/>
            <p:nvPr/>
          </p:nvSpPr>
          <p:spPr>
            <a:xfrm>
              <a:off x="2942275" y="3188650"/>
              <a:ext cx="1057500" cy="21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urier New"/>
                  <a:ea typeface="Courier New"/>
                  <a:cs typeface="Courier New"/>
                  <a:sym typeface="Courier New"/>
                </a:rPr>
                <a:t>(x,y)</a:t>
              </a:r>
              <a:endParaRPr>
                <a:latin typeface="Courier New"/>
                <a:ea typeface="Courier New"/>
                <a:cs typeface="Courier New"/>
                <a:sym typeface="Courier New"/>
              </a:endParaRPr>
            </a:p>
          </p:txBody>
        </p:sp>
      </p:grpSp>
      <p:cxnSp>
        <p:nvCxnSpPr>
          <p:cNvPr id="355" name="Google Shape;355;p71"/>
          <p:cNvCxnSpPr/>
          <p:nvPr/>
        </p:nvCxnSpPr>
        <p:spPr>
          <a:xfrm>
            <a:off x="5880325" y="3742450"/>
            <a:ext cx="10200" cy="742500"/>
          </a:xfrm>
          <a:prstGeom prst="straightConnector1">
            <a:avLst/>
          </a:prstGeom>
          <a:noFill/>
          <a:ln cap="flat" cmpd="sng" w="9525">
            <a:solidFill>
              <a:schemeClr val="dk2"/>
            </a:solidFill>
            <a:prstDash val="solid"/>
            <a:round/>
            <a:headEnd len="med" w="med" type="none"/>
            <a:tailEnd len="med" w="med" type="triangle"/>
          </a:ln>
        </p:spPr>
      </p:cxnSp>
      <p:sp>
        <p:nvSpPr>
          <p:cNvPr id="356" name="Google Shape;356;p71"/>
          <p:cNvSpPr txBox="1"/>
          <p:nvPr/>
        </p:nvSpPr>
        <p:spPr>
          <a:xfrm>
            <a:off x="3832200" y="4484950"/>
            <a:ext cx="15717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urier New"/>
                <a:ea typeface="Courier New"/>
                <a:cs typeface="Courier New"/>
                <a:sym typeface="Courier New"/>
              </a:rPr>
              <a:t>Width</a:t>
            </a:r>
            <a:endParaRPr sz="1200">
              <a:latin typeface="Courier New"/>
              <a:ea typeface="Courier New"/>
              <a:cs typeface="Courier New"/>
              <a:sym typeface="Courier New"/>
            </a:endParaRPr>
          </a:p>
        </p:txBody>
      </p:sp>
      <p:sp>
        <p:nvSpPr>
          <p:cNvPr id="357" name="Google Shape;357;p71"/>
          <p:cNvSpPr txBox="1"/>
          <p:nvPr/>
        </p:nvSpPr>
        <p:spPr>
          <a:xfrm>
            <a:off x="5979650" y="3838900"/>
            <a:ext cx="924300" cy="3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urier New"/>
                <a:ea typeface="Courier New"/>
                <a:cs typeface="Courier New"/>
                <a:sym typeface="Courier New"/>
              </a:rPr>
              <a:t>Height</a:t>
            </a:r>
            <a:endParaRPr sz="1200">
              <a:latin typeface="Courier New"/>
              <a:ea typeface="Courier New"/>
              <a:cs typeface="Courier New"/>
              <a:sym typeface="Courier New"/>
            </a:endParaRPr>
          </a:p>
        </p:txBody>
      </p:sp>
      <p:cxnSp>
        <p:nvCxnSpPr>
          <p:cNvPr id="358" name="Google Shape;358;p71"/>
          <p:cNvCxnSpPr/>
          <p:nvPr/>
        </p:nvCxnSpPr>
        <p:spPr>
          <a:xfrm>
            <a:off x="3323200" y="4484950"/>
            <a:ext cx="2505900" cy="0"/>
          </a:xfrm>
          <a:prstGeom prst="straightConnector1">
            <a:avLst/>
          </a:prstGeom>
          <a:noFill/>
          <a:ln cap="flat" cmpd="sng" w="9525">
            <a:solidFill>
              <a:schemeClr val="dk2"/>
            </a:solidFill>
            <a:prstDash val="solid"/>
            <a:round/>
            <a:headEnd len="med" w="med" type="none"/>
            <a:tailEnd len="med" w="med" type="triangle"/>
          </a:ln>
        </p:spPr>
      </p:cxnSp>
      <p:cxnSp>
        <p:nvCxnSpPr>
          <p:cNvPr id="359" name="Google Shape;359;p71"/>
          <p:cNvCxnSpPr/>
          <p:nvPr/>
        </p:nvCxnSpPr>
        <p:spPr>
          <a:xfrm rot="10800000">
            <a:off x="3250911" y="4484950"/>
            <a:ext cx="2505900" cy="0"/>
          </a:xfrm>
          <a:prstGeom prst="straightConnector1">
            <a:avLst/>
          </a:prstGeom>
          <a:noFill/>
          <a:ln cap="flat" cmpd="sng" w="9525">
            <a:solidFill>
              <a:schemeClr val="dk2"/>
            </a:solidFill>
            <a:prstDash val="solid"/>
            <a:round/>
            <a:headEnd len="med" w="med" type="none"/>
            <a:tailEnd len="med" w="med" type="triangle"/>
          </a:ln>
        </p:spPr>
      </p:cxnSp>
      <p:cxnSp>
        <p:nvCxnSpPr>
          <p:cNvPr id="360" name="Google Shape;360;p71"/>
          <p:cNvCxnSpPr/>
          <p:nvPr/>
        </p:nvCxnSpPr>
        <p:spPr>
          <a:xfrm flipH="1" rot="10800000">
            <a:off x="5882289" y="3689424"/>
            <a:ext cx="10200" cy="7425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72"/>
          <p:cNvSpPr txBox="1"/>
          <p:nvPr>
            <p:ph type="title"/>
          </p:nvPr>
        </p:nvSpPr>
        <p:spPr>
          <a:xfrm>
            <a:off x="311700" y="293525"/>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shape</a:t>
            </a:r>
            <a:endParaRPr/>
          </a:p>
        </p:txBody>
      </p:sp>
      <p:sp>
        <p:nvSpPr>
          <p:cNvPr id="366" name="Google Shape;366;p72"/>
          <p:cNvSpPr txBox="1"/>
          <p:nvPr>
            <p:ph idx="1" type="body"/>
          </p:nvPr>
        </p:nvSpPr>
        <p:spPr>
          <a:xfrm>
            <a:off x="311700" y="1228675"/>
            <a:ext cx="6636000" cy="3562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2000">
                <a:solidFill>
                  <a:srgbClr val="61C4EB"/>
                </a:solidFill>
              </a:rPr>
              <a:t>ellipse</a:t>
            </a:r>
            <a:r>
              <a:rPr lang="en" sz="2000"/>
              <a:t>(</a:t>
            </a:r>
            <a:r>
              <a:rPr lang="en" sz="2000">
                <a:solidFill>
                  <a:srgbClr val="FF0000"/>
                </a:solidFill>
              </a:rPr>
              <a:t>x</a:t>
            </a:r>
            <a:r>
              <a:rPr lang="en" sz="2000"/>
              <a:t>, </a:t>
            </a:r>
            <a:r>
              <a:rPr lang="en" sz="2000">
                <a:solidFill>
                  <a:srgbClr val="0000FF"/>
                </a:solidFill>
              </a:rPr>
              <a:t>y</a:t>
            </a:r>
            <a:r>
              <a:rPr lang="en" sz="2000"/>
              <a:t>, </a:t>
            </a:r>
            <a:r>
              <a:rPr lang="en" sz="2000">
                <a:solidFill>
                  <a:srgbClr val="FF9900"/>
                </a:solidFill>
              </a:rPr>
              <a:t>w</a:t>
            </a:r>
            <a:r>
              <a:rPr lang="en" sz="2000"/>
              <a:t>,</a:t>
            </a:r>
            <a:r>
              <a:rPr lang="en" sz="2000">
                <a:solidFill>
                  <a:srgbClr val="FF9900"/>
                </a:solidFill>
              </a:rPr>
              <a:t> </a:t>
            </a:r>
            <a:r>
              <a:rPr lang="en" sz="2000">
                <a:solidFill>
                  <a:srgbClr val="00FF00"/>
                </a:solidFill>
              </a:rPr>
              <a:t>h</a:t>
            </a:r>
            <a:r>
              <a:rPr lang="en" sz="2000"/>
              <a:t>)</a:t>
            </a:r>
            <a:endParaRPr sz="2000"/>
          </a:p>
          <a:p>
            <a:pPr indent="0" lvl="0" marL="914400" rtl="0" algn="l">
              <a:lnSpc>
                <a:spcPct val="115000"/>
              </a:lnSpc>
              <a:spcBef>
                <a:spcPts val="1600"/>
              </a:spcBef>
              <a:spcAft>
                <a:spcPts val="0"/>
              </a:spcAft>
              <a:buNone/>
            </a:pPr>
            <a:r>
              <a:rPr b="1" lang="en" sz="1600">
                <a:solidFill>
                  <a:srgbClr val="FF0000"/>
                </a:solidFill>
              </a:rPr>
              <a:t>x</a:t>
            </a:r>
            <a:r>
              <a:rPr lang="en" sz="1600">
                <a:solidFill>
                  <a:srgbClr val="FF9900"/>
                </a:solidFill>
              </a:rPr>
              <a:t> </a:t>
            </a:r>
            <a:r>
              <a:rPr lang="en" sz="1600"/>
              <a:t>: x-coordinate of the </a:t>
            </a:r>
            <a:r>
              <a:rPr b="1" lang="en" sz="1600"/>
              <a:t>centre </a:t>
            </a:r>
            <a:r>
              <a:rPr lang="en" sz="1600"/>
              <a:t>of the ellipse</a:t>
            </a:r>
            <a:br>
              <a:rPr lang="en" sz="1600"/>
            </a:br>
            <a:r>
              <a:rPr b="1" lang="en" sz="1600">
                <a:solidFill>
                  <a:srgbClr val="0000FF"/>
                </a:solidFill>
              </a:rPr>
              <a:t>y</a:t>
            </a:r>
            <a:r>
              <a:rPr lang="en" sz="1600">
                <a:solidFill>
                  <a:srgbClr val="FF9900"/>
                </a:solidFill>
              </a:rPr>
              <a:t> </a:t>
            </a:r>
            <a:r>
              <a:rPr lang="en" sz="1600"/>
              <a:t>: y-coordinate of the </a:t>
            </a:r>
            <a:r>
              <a:rPr b="1" lang="en" sz="1600"/>
              <a:t>centre </a:t>
            </a:r>
            <a:r>
              <a:rPr lang="en" sz="1600"/>
              <a:t>of the ellipse</a:t>
            </a:r>
            <a:br>
              <a:rPr lang="en" sz="1600"/>
            </a:br>
            <a:r>
              <a:rPr b="1" lang="en" sz="1600">
                <a:solidFill>
                  <a:srgbClr val="FF9900"/>
                </a:solidFill>
              </a:rPr>
              <a:t>w</a:t>
            </a:r>
            <a:r>
              <a:rPr lang="en" sz="1600">
                <a:solidFill>
                  <a:srgbClr val="FF9900"/>
                </a:solidFill>
              </a:rPr>
              <a:t> </a:t>
            </a:r>
            <a:r>
              <a:rPr lang="en" sz="1600"/>
              <a:t>: width of the ellipse</a:t>
            </a:r>
            <a:br>
              <a:rPr lang="en" sz="1600"/>
            </a:br>
            <a:r>
              <a:rPr b="1" lang="en" sz="1600">
                <a:solidFill>
                  <a:srgbClr val="00FF00"/>
                </a:solidFill>
              </a:rPr>
              <a:t>h </a:t>
            </a:r>
            <a:r>
              <a:rPr lang="en" sz="1600"/>
              <a:t>: height of the ellipse</a:t>
            </a:r>
            <a:endParaRPr sz="1600"/>
          </a:p>
          <a:p>
            <a:pPr indent="0" lvl="0" marL="0" rtl="0" algn="l">
              <a:spcBef>
                <a:spcPts val="1600"/>
              </a:spcBef>
              <a:spcAft>
                <a:spcPts val="1600"/>
              </a:spcAft>
              <a:buNone/>
            </a:pPr>
            <a:r>
              <a:t/>
            </a:r>
            <a:endParaRPr sz="1600"/>
          </a:p>
        </p:txBody>
      </p:sp>
      <p:sp>
        <p:nvSpPr>
          <p:cNvPr id="367" name="Google Shape;367;p72"/>
          <p:cNvSpPr/>
          <p:nvPr/>
        </p:nvSpPr>
        <p:spPr>
          <a:xfrm>
            <a:off x="5779825" y="2888850"/>
            <a:ext cx="2229000" cy="1545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72"/>
          <p:cNvSpPr/>
          <p:nvPr/>
        </p:nvSpPr>
        <p:spPr>
          <a:xfrm>
            <a:off x="6845233" y="3585821"/>
            <a:ext cx="143400" cy="151800"/>
          </a:xfrm>
          <a:prstGeom prst="flowChartConnector">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72"/>
          <p:cNvSpPr txBox="1"/>
          <p:nvPr/>
        </p:nvSpPr>
        <p:spPr>
          <a:xfrm>
            <a:off x="6988636" y="3289848"/>
            <a:ext cx="1048200" cy="29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(x,y)</a:t>
            </a:r>
            <a:endParaRPr/>
          </a:p>
        </p:txBody>
      </p:sp>
      <p:grpSp>
        <p:nvGrpSpPr>
          <p:cNvPr id="370" name="Google Shape;370;p72"/>
          <p:cNvGrpSpPr/>
          <p:nvPr/>
        </p:nvGrpSpPr>
        <p:grpSpPr>
          <a:xfrm>
            <a:off x="5779825" y="4600575"/>
            <a:ext cx="2251600" cy="0"/>
            <a:chOff x="6204025" y="4791475"/>
            <a:chExt cx="2251600" cy="0"/>
          </a:xfrm>
        </p:grpSpPr>
        <p:cxnSp>
          <p:nvCxnSpPr>
            <p:cNvPr id="371" name="Google Shape;371;p72"/>
            <p:cNvCxnSpPr/>
            <p:nvPr/>
          </p:nvCxnSpPr>
          <p:spPr>
            <a:xfrm>
              <a:off x="6226625" y="4791475"/>
              <a:ext cx="2229000" cy="0"/>
            </a:xfrm>
            <a:prstGeom prst="straightConnector1">
              <a:avLst/>
            </a:prstGeom>
            <a:noFill/>
            <a:ln cap="flat" cmpd="sng" w="9525">
              <a:solidFill>
                <a:schemeClr val="dk2"/>
              </a:solidFill>
              <a:prstDash val="solid"/>
              <a:round/>
              <a:headEnd len="med" w="med" type="none"/>
              <a:tailEnd len="med" w="med" type="triangle"/>
            </a:ln>
          </p:spPr>
        </p:cxnSp>
        <p:cxnSp>
          <p:nvCxnSpPr>
            <p:cNvPr id="372" name="Google Shape;372;p72"/>
            <p:cNvCxnSpPr/>
            <p:nvPr/>
          </p:nvCxnSpPr>
          <p:spPr>
            <a:xfrm rot="10800000">
              <a:off x="6204025" y="4791475"/>
              <a:ext cx="2229000" cy="0"/>
            </a:xfrm>
            <a:prstGeom prst="straightConnector1">
              <a:avLst/>
            </a:prstGeom>
            <a:noFill/>
            <a:ln cap="flat" cmpd="sng" w="9525">
              <a:solidFill>
                <a:schemeClr val="dk2"/>
              </a:solidFill>
              <a:prstDash val="solid"/>
              <a:round/>
              <a:headEnd len="med" w="med" type="none"/>
              <a:tailEnd len="med" w="med" type="triangle"/>
            </a:ln>
          </p:spPr>
        </p:cxnSp>
      </p:grpSp>
      <p:cxnSp>
        <p:nvCxnSpPr>
          <p:cNvPr id="373" name="Google Shape;373;p72"/>
          <p:cNvCxnSpPr/>
          <p:nvPr/>
        </p:nvCxnSpPr>
        <p:spPr>
          <a:xfrm>
            <a:off x="8170650" y="2969435"/>
            <a:ext cx="0" cy="1643700"/>
          </a:xfrm>
          <a:prstGeom prst="straightConnector1">
            <a:avLst/>
          </a:prstGeom>
          <a:noFill/>
          <a:ln cap="flat" cmpd="sng" w="9525">
            <a:solidFill>
              <a:schemeClr val="dk2"/>
            </a:solidFill>
            <a:prstDash val="solid"/>
            <a:round/>
            <a:headEnd len="med" w="med" type="none"/>
            <a:tailEnd len="med" w="med" type="triangle"/>
          </a:ln>
        </p:spPr>
      </p:cxnSp>
      <p:cxnSp>
        <p:nvCxnSpPr>
          <p:cNvPr id="374" name="Google Shape;374;p72"/>
          <p:cNvCxnSpPr/>
          <p:nvPr/>
        </p:nvCxnSpPr>
        <p:spPr>
          <a:xfrm rot="10800000">
            <a:off x="8170650" y="2905799"/>
            <a:ext cx="0" cy="1643700"/>
          </a:xfrm>
          <a:prstGeom prst="straightConnector1">
            <a:avLst/>
          </a:prstGeom>
          <a:noFill/>
          <a:ln cap="flat" cmpd="sng" w="9525">
            <a:solidFill>
              <a:schemeClr val="dk2"/>
            </a:solidFill>
            <a:prstDash val="solid"/>
            <a:round/>
            <a:headEnd len="med" w="med" type="none"/>
            <a:tailEnd len="med" w="med" type="triangle"/>
          </a:ln>
        </p:spPr>
      </p:cxnSp>
      <p:sp>
        <p:nvSpPr>
          <p:cNvPr id="375" name="Google Shape;375;p72"/>
          <p:cNvSpPr txBox="1"/>
          <p:nvPr/>
        </p:nvSpPr>
        <p:spPr>
          <a:xfrm>
            <a:off x="6517700" y="4600575"/>
            <a:ext cx="8211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urier New"/>
                <a:ea typeface="Courier New"/>
                <a:cs typeface="Courier New"/>
                <a:sym typeface="Courier New"/>
              </a:rPr>
              <a:t>Width</a:t>
            </a:r>
            <a:endParaRPr sz="1200">
              <a:latin typeface="Courier New"/>
              <a:ea typeface="Courier New"/>
              <a:cs typeface="Courier New"/>
              <a:sym typeface="Courier New"/>
            </a:endParaRPr>
          </a:p>
        </p:txBody>
      </p:sp>
      <p:sp>
        <p:nvSpPr>
          <p:cNvPr id="376" name="Google Shape;376;p72"/>
          <p:cNvSpPr txBox="1"/>
          <p:nvPr/>
        </p:nvSpPr>
        <p:spPr>
          <a:xfrm>
            <a:off x="8304475" y="3470775"/>
            <a:ext cx="924300" cy="3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urier New"/>
                <a:ea typeface="Courier New"/>
                <a:cs typeface="Courier New"/>
                <a:sym typeface="Courier New"/>
              </a:rPr>
              <a:t>Height</a:t>
            </a:r>
            <a:endParaRPr sz="1200">
              <a:latin typeface="Courier New"/>
              <a:ea typeface="Courier New"/>
              <a:cs typeface="Courier New"/>
              <a:sym typeface="Courier New"/>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73"/>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a:t>The other </a:t>
            </a:r>
            <a:r>
              <a:rPr lang="en"/>
              <a:t>Shapes </a:t>
            </a:r>
            <a:endParaRPr/>
          </a:p>
        </p:txBody>
      </p:sp>
      <p:sp>
        <p:nvSpPr>
          <p:cNvPr id="382" name="Google Shape;382;p73"/>
          <p:cNvSpPr txBox="1"/>
          <p:nvPr>
            <p:ph idx="1" type="body"/>
          </p:nvPr>
        </p:nvSpPr>
        <p:spPr>
          <a:xfrm>
            <a:off x="311700" y="1228675"/>
            <a:ext cx="6325800" cy="360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500"/>
          </a:p>
          <a:p>
            <a:pPr indent="0" lvl="0" marL="457200" rtl="0" algn="l">
              <a:spcBef>
                <a:spcPts val="0"/>
              </a:spcBef>
              <a:spcAft>
                <a:spcPts val="0"/>
              </a:spcAft>
              <a:buNone/>
            </a:pPr>
            <a:r>
              <a:rPr b="1" lang="en">
                <a:solidFill>
                  <a:srgbClr val="61C4EB"/>
                </a:solidFill>
              </a:rPr>
              <a:t>point</a:t>
            </a:r>
            <a:r>
              <a:rPr lang="en"/>
              <a:t>(</a:t>
            </a:r>
            <a:r>
              <a:rPr lang="en">
                <a:solidFill>
                  <a:srgbClr val="FF0000"/>
                </a:solidFill>
              </a:rPr>
              <a:t>x</a:t>
            </a:r>
            <a:r>
              <a:rPr lang="en"/>
              <a:t>, </a:t>
            </a:r>
            <a:r>
              <a:rPr lang="en">
                <a:solidFill>
                  <a:srgbClr val="0000FF"/>
                </a:solidFill>
              </a:rPr>
              <a:t>y</a:t>
            </a:r>
            <a:r>
              <a:rPr lang="en"/>
              <a:t>)</a:t>
            </a:r>
            <a:endParaRPr/>
          </a:p>
          <a:p>
            <a:pPr indent="0" lvl="0" marL="457200" rtl="0" algn="l">
              <a:spcBef>
                <a:spcPts val="0"/>
              </a:spcBef>
              <a:spcAft>
                <a:spcPts val="0"/>
              </a:spcAft>
              <a:buNone/>
            </a:pPr>
            <a:r>
              <a:rPr b="1" lang="en">
                <a:solidFill>
                  <a:srgbClr val="61C4EB"/>
                </a:solidFill>
              </a:rPr>
              <a:t>line</a:t>
            </a:r>
            <a:r>
              <a:rPr lang="en"/>
              <a:t>(</a:t>
            </a:r>
            <a:r>
              <a:rPr lang="en">
                <a:solidFill>
                  <a:srgbClr val="FF0000"/>
                </a:solidFill>
              </a:rPr>
              <a:t>x1</a:t>
            </a:r>
            <a:r>
              <a:rPr lang="en"/>
              <a:t>, </a:t>
            </a:r>
            <a:r>
              <a:rPr lang="en">
                <a:solidFill>
                  <a:srgbClr val="0000FF"/>
                </a:solidFill>
              </a:rPr>
              <a:t>y1</a:t>
            </a:r>
            <a:r>
              <a:rPr lang="en"/>
              <a:t>, </a:t>
            </a:r>
            <a:r>
              <a:rPr lang="en">
                <a:solidFill>
                  <a:srgbClr val="00FF00"/>
                </a:solidFill>
              </a:rPr>
              <a:t>x2</a:t>
            </a:r>
            <a:r>
              <a:rPr lang="en"/>
              <a:t>, </a:t>
            </a:r>
            <a:r>
              <a:rPr lang="en">
                <a:solidFill>
                  <a:srgbClr val="FF9900"/>
                </a:solidFill>
              </a:rPr>
              <a:t>y2</a:t>
            </a:r>
            <a:r>
              <a:rPr lang="en"/>
              <a:t>)</a:t>
            </a:r>
            <a:endParaRPr/>
          </a:p>
          <a:p>
            <a:pPr indent="0" lvl="0" marL="457200" rtl="0" algn="l">
              <a:spcBef>
                <a:spcPts val="0"/>
              </a:spcBef>
              <a:spcAft>
                <a:spcPts val="0"/>
              </a:spcAft>
              <a:buNone/>
            </a:pPr>
            <a:r>
              <a:rPr b="1" lang="en">
                <a:solidFill>
                  <a:srgbClr val="61C4EB"/>
                </a:solidFill>
              </a:rPr>
              <a:t>triangle</a:t>
            </a:r>
            <a:r>
              <a:rPr lang="en"/>
              <a:t>(</a:t>
            </a:r>
            <a:r>
              <a:rPr lang="en">
                <a:solidFill>
                  <a:srgbClr val="FF0000"/>
                </a:solidFill>
              </a:rPr>
              <a:t>x1</a:t>
            </a:r>
            <a:r>
              <a:rPr lang="en"/>
              <a:t>, </a:t>
            </a:r>
            <a:r>
              <a:rPr lang="en">
                <a:solidFill>
                  <a:srgbClr val="0000FF"/>
                </a:solidFill>
              </a:rPr>
              <a:t>y1</a:t>
            </a:r>
            <a:r>
              <a:rPr lang="en"/>
              <a:t>, </a:t>
            </a:r>
            <a:r>
              <a:rPr lang="en">
                <a:solidFill>
                  <a:srgbClr val="00FF00"/>
                </a:solidFill>
              </a:rPr>
              <a:t>x2</a:t>
            </a:r>
            <a:r>
              <a:rPr lang="en"/>
              <a:t>, </a:t>
            </a:r>
            <a:r>
              <a:rPr lang="en">
                <a:solidFill>
                  <a:srgbClr val="FF9900"/>
                </a:solidFill>
              </a:rPr>
              <a:t>y2</a:t>
            </a:r>
            <a:r>
              <a:rPr lang="en"/>
              <a:t>, </a:t>
            </a:r>
            <a:r>
              <a:rPr lang="en">
                <a:solidFill>
                  <a:srgbClr val="FF00FF"/>
                </a:solidFill>
              </a:rPr>
              <a:t>x3</a:t>
            </a:r>
            <a:r>
              <a:rPr lang="en"/>
              <a:t>, </a:t>
            </a:r>
            <a:r>
              <a:rPr lang="en">
                <a:solidFill>
                  <a:srgbClr val="9900FF"/>
                </a:solidFill>
              </a:rPr>
              <a:t>y3</a:t>
            </a:r>
            <a:r>
              <a:rPr lang="en"/>
              <a:t>)</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Ask your mentor to know more!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74"/>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a:t>Colours And </a:t>
            </a:r>
            <a:r>
              <a:rPr lang="en"/>
              <a:t>exercise</a:t>
            </a:r>
            <a:endParaRPr/>
          </a:p>
        </p:txBody>
      </p:sp>
      <p:sp>
        <p:nvSpPr>
          <p:cNvPr id="388" name="Google Shape;388;p74"/>
          <p:cNvSpPr txBox="1"/>
          <p:nvPr>
            <p:ph idx="1" type="body"/>
          </p:nvPr>
        </p:nvSpPr>
        <p:spPr>
          <a:xfrm>
            <a:off x="311700" y="1228675"/>
            <a:ext cx="6854400" cy="36093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n">
                <a:solidFill>
                  <a:srgbClr val="61C4EB"/>
                </a:solidFill>
              </a:rPr>
              <a:t>fill</a:t>
            </a:r>
            <a:r>
              <a:rPr lang="en"/>
              <a:t>(</a:t>
            </a:r>
            <a:r>
              <a:rPr lang="en">
                <a:solidFill>
                  <a:srgbClr val="FF0000"/>
                </a:solidFill>
              </a:rPr>
              <a:t>r</a:t>
            </a:r>
            <a:r>
              <a:rPr lang="en"/>
              <a:t>, </a:t>
            </a:r>
            <a:r>
              <a:rPr lang="en">
                <a:solidFill>
                  <a:srgbClr val="00FF00"/>
                </a:solidFill>
              </a:rPr>
              <a:t>g</a:t>
            </a:r>
            <a:r>
              <a:rPr lang="en"/>
              <a:t>, </a:t>
            </a:r>
            <a:r>
              <a:rPr lang="en">
                <a:solidFill>
                  <a:srgbClr val="0000FF"/>
                </a:solidFill>
              </a:rPr>
              <a:t>b</a:t>
            </a:r>
            <a:r>
              <a:rPr lang="en"/>
              <a:t>)</a:t>
            </a:r>
            <a:endParaRPr/>
          </a:p>
          <a:p>
            <a:pPr indent="0" lvl="0" marL="457200" rtl="0" algn="l">
              <a:spcBef>
                <a:spcPts val="0"/>
              </a:spcBef>
              <a:spcAft>
                <a:spcPts val="0"/>
              </a:spcAft>
              <a:buNone/>
            </a:pPr>
            <a:r>
              <a:t/>
            </a:r>
            <a:endParaRPr/>
          </a:p>
          <a:p>
            <a:pPr indent="0" lvl="0" marL="914400" rtl="0" algn="l">
              <a:spcBef>
                <a:spcPts val="0"/>
              </a:spcBef>
              <a:spcAft>
                <a:spcPts val="0"/>
              </a:spcAft>
              <a:buNone/>
            </a:pPr>
            <a:r>
              <a:rPr b="1" lang="en" sz="1600">
                <a:solidFill>
                  <a:srgbClr val="FF0000"/>
                </a:solidFill>
              </a:rPr>
              <a:t>r</a:t>
            </a:r>
            <a:r>
              <a:rPr lang="en" sz="1600">
                <a:solidFill>
                  <a:srgbClr val="FF9900"/>
                </a:solidFill>
              </a:rPr>
              <a:t> </a:t>
            </a:r>
            <a:r>
              <a:rPr lang="en" sz="1600"/>
              <a:t>: Red amount</a:t>
            </a:r>
            <a:br>
              <a:rPr lang="en" sz="1600"/>
            </a:br>
            <a:r>
              <a:rPr b="1" lang="en" sz="1600">
                <a:solidFill>
                  <a:srgbClr val="00FF00"/>
                </a:solidFill>
              </a:rPr>
              <a:t>g</a:t>
            </a:r>
            <a:r>
              <a:rPr lang="en" sz="1600">
                <a:solidFill>
                  <a:srgbClr val="FF9900"/>
                </a:solidFill>
              </a:rPr>
              <a:t> </a:t>
            </a:r>
            <a:r>
              <a:rPr lang="en" sz="1600"/>
              <a:t>: Green amount</a:t>
            </a:r>
            <a:br>
              <a:rPr lang="en" sz="1600"/>
            </a:br>
            <a:r>
              <a:rPr b="1" lang="en" sz="1600">
                <a:solidFill>
                  <a:srgbClr val="4A86E8"/>
                </a:solidFill>
              </a:rPr>
              <a:t>b</a:t>
            </a:r>
            <a:r>
              <a:rPr lang="en" sz="1600">
                <a:solidFill>
                  <a:srgbClr val="FF9900"/>
                </a:solidFill>
              </a:rPr>
              <a:t> </a:t>
            </a:r>
            <a:r>
              <a:rPr lang="en" sz="1600"/>
              <a:t>: Blue amount</a:t>
            </a:r>
            <a:endParaRPr sz="1600"/>
          </a:p>
          <a:p>
            <a:pPr indent="0" lvl="0" marL="0" rtl="0" algn="l">
              <a:spcBef>
                <a:spcPts val="1600"/>
              </a:spcBef>
              <a:spcAft>
                <a:spcPts val="0"/>
              </a:spcAft>
              <a:buNone/>
            </a:pPr>
            <a:r>
              <a:rPr lang="en" sz="1600"/>
              <a:t>	NOTE: All colour amounts must be between 0 and 255</a:t>
            </a:r>
            <a:endParaRPr sz="1600"/>
          </a:p>
          <a:p>
            <a:pPr indent="0" lvl="0" marL="0" rtl="0" algn="l">
              <a:spcBef>
                <a:spcPts val="1600"/>
              </a:spcBef>
              <a:spcAft>
                <a:spcPts val="1600"/>
              </a:spcAft>
              <a:buNone/>
            </a:pPr>
            <a:r>
              <a:t/>
            </a:r>
            <a:endParaRPr sz="1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7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it Yourself!</a:t>
            </a:r>
            <a:endParaRPr/>
          </a:p>
        </p:txBody>
      </p:sp>
      <p:sp>
        <p:nvSpPr>
          <p:cNvPr id="394" name="Google Shape;394;p75"/>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Choose one of the following to draw (10 mins): </a:t>
            </a:r>
            <a:endParaRPr/>
          </a:p>
          <a:p>
            <a:pPr indent="-342900" lvl="0" marL="457200" rtl="0" algn="l">
              <a:spcBef>
                <a:spcPts val="0"/>
              </a:spcBef>
              <a:spcAft>
                <a:spcPts val="0"/>
              </a:spcAft>
              <a:buSzPts val="1800"/>
              <a:buChar char="●"/>
            </a:pPr>
            <a:r>
              <a:rPr lang="en"/>
              <a:t>Draw a house</a:t>
            </a:r>
            <a:endParaRPr/>
          </a:p>
          <a:p>
            <a:pPr indent="-342900" lvl="0" marL="457200" rtl="0" algn="l">
              <a:spcBef>
                <a:spcPts val="0"/>
              </a:spcBef>
              <a:spcAft>
                <a:spcPts val="0"/>
              </a:spcAft>
              <a:buSzPts val="1800"/>
              <a:buChar char="●"/>
            </a:pPr>
            <a:r>
              <a:rPr lang="en"/>
              <a:t>Draw a snowman </a:t>
            </a:r>
            <a:endParaRPr/>
          </a:p>
          <a:p>
            <a:pPr indent="-342900" lvl="0" marL="457200" rtl="0" algn="l">
              <a:spcBef>
                <a:spcPts val="0"/>
              </a:spcBef>
              <a:spcAft>
                <a:spcPts val="0"/>
              </a:spcAft>
              <a:buSzPts val="1800"/>
              <a:buChar char="●"/>
            </a:pPr>
            <a:r>
              <a:rPr lang="en"/>
              <a:t>Draw a car</a:t>
            </a:r>
            <a:endParaRPr/>
          </a:p>
          <a:p>
            <a:pPr indent="-342900" lvl="0" marL="457200" rtl="0" algn="l">
              <a:spcBef>
                <a:spcPts val="0"/>
              </a:spcBef>
              <a:spcAft>
                <a:spcPts val="0"/>
              </a:spcAft>
              <a:buSzPts val="1800"/>
              <a:buChar char="●"/>
            </a:pPr>
            <a:r>
              <a:rPr lang="en"/>
              <a:t>Draw a robot</a:t>
            </a:r>
            <a:endParaRPr/>
          </a:p>
          <a:p>
            <a:pPr indent="-342900" lvl="0" marL="457200" rtl="0" algn="l">
              <a:spcBef>
                <a:spcPts val="0"/>
              </a:spcBef>
              <a:spcAft>
                <a:spcPts val="0"/>
              </a:spcAft>
              <a:buSzPts val="1800"/>
              <a:buChar char="●"/>
            </a:pPr>
            <a:r>
              <a:rPr lang="en"/>
              <a:t>Make up your own!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76"/>
          <p:cNvSpPr txBox="1"/>
          <p:nvPr>
            <p:ph type="title"/>
          </p:nvPr>
        </p:nvSpPr>
        <p:spPr>
          <a:xfrm>
            <a:off x="2802750" y="802500"/>
            <a:ext cx="3538500" cy="353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Variables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7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Variables</a:t>
            </a:r>
            <a:endParaRPr/>
          </a:p>
        </p:txBody>
      </p:sp>
      <p:sp>
        <p:nvSpPr>
          <p:cNvPr id="405" name="Google Shape;405;p77"/>
          <p:cNvSpPr txBox="1"/>
          <p:nvPr>
            <p:ph idx="1" type="body"/>
          </p:nvPr>
        </p:nvSpPr>
        <p:spPr>
          <a:xfrm>
            <a:off x="311700" y="1228675"/>
            <a:ext cx="3330000" cy="36582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Has a </a:t>
            </a:r>
            <a:r>
              <a:rPr b="1" lang="en" sz="1800"/>
              <a:t>name</a:t>
            </a:r>
            <a:r>
              <a:rPr lang="en"/>
              <a:t>, what you’re calling it</a:t>
            </a:r>
            <a:endParaRPr sz="1800"/>
          </a:p>
          <a:p>
            <a:pPr indent="0" lvl="0" marL="0" rtl="0" algn="l">
              <a:spcBef>
                <a:spcPts val="1600"/>
              </a:spcBef>
              <a:spcAft>
                <a:spcPts val="0"/>
              </a:spcAft>
              <a:buNone/>
            </a:pPr>
            <a:r>
              <a:rPr lang="en"/>
              <a:t>It s</a:t>
            </a:r>
            <a:r>
              <a:rPr lang="en" sz="1800"/>
              <a:t>tores a</a:t>
            </a:r>
            <a:r>
              <a:rPr lang="en"/>
              <a:t> </a:t>
            </a:r>
            <a:r>
              <a:rPr b="1" lang="en" sz="1800"/>
              <a:t>value</a:t>
            </a:r>
            <a:r>
              <a:rPr lang="en" sz="1800"/>
              <a:t>, </a:t>
            </a:r>
            <a:r>
              <a:rPr lang="en"/>
              <a:t>the thing it contains</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Useful tip: variables also have a </a:t>
            </a:r>
            <a:r>
              <a:rPr b="1" lang="en"/>
              <a:t>type</a:t>
            </a:r>
            <a:r>
              <a:rPr lang="en"/>
              <a:t>, what it contains (Number or text)</a:t>
            </a:r>
            <a:endParaRPr/>
          </a:p>
        </p:txBody>
      </p:sp>
      <p:sp>
        <p:nvSpPr>
          <p:cNvPr id="406" name="Google Shape;406;p77"/>
          <p:cNvSpPr txBox="1"/>
          <p:nvPr>
            <p:ph idx="1" type="body"/>
          </p:nvPr>
        </p:nvSpPr>
        <p:spPr>
          <a:xfrm>
            <a:off x="3852350" y="898200"/>
            <a:ext cx="4980000" cy="235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br>
              <a:rPr lang="en" sz="2400"/>
            </a:br>
            <a:r>
              <a:rPr lang="en" sz="2400">
                <a:solidFill>
                  <a:srgbClr val="FF9900"/>
                </a:solidFill>
              </a:rPr>
              <a:t>  </a:t>
            </a:r>
            <a:r>
              <a:rPr lang="en" sz="2400"/>
              <a:t>   </a:t>
            </a:r>
            <a:r>
              <a:rPr lang="en" sz="2400">
                <a:solidFill>
                  <a:srgbClr val="000000"/>
                </a:solidFill>
              </a:rPr>
              <a:t>age </a:t>
            </a:r>
            <a:r>
              <a:rPr lang="en" sz="2400"/>
              <a:t>   =    </a:t>
            </a:r>
            <a:r>
              <a:rPr lang="en" sz="2400">
                <a:solidFill>
                  <a:srgbClr val="000000"/>
                </a:solidFill>
              </a:rPr>
              <a:t>23</a:t>
            </a:r>
            <a:endParaRPr sz="2400">
              <a:solidFill>
                <a:srgbClr val="000000"/>
              </a:solidFill>
            </a:endParaRPr>
          </a:p>
          <a:p>
            <a:pPr indent="0" lvl="0" marL="0" rtl="0" algn="l">
              <a:spcBef>
                <a:spcPts val="0"/>
              </a:spcBef>
              <a:spcAft>
                <a:spcPts val="1600"/>
              </a:spcAft>
              <a:buNone/>
            </a:pPr>
            <a:br>
              <a:rPr lang="en"/>
            </a:br>
            <a:endParaRPr/>
          </a:p>
        </p:txBody>
      </p:sp>
      <p:sp>
        <p:nvSpPr>
          <p:cNvPr id="407" name="Google Shape;407;p77"/>
          <p:cNvSpPr txBox="1"/>
          <p:nvPr/>
        </p:nvSpPr>
        <p:spPr>
          <a:xfrm>
            <a:off x="4685848" y="2313500"/>
            <a:ext cx="861900" cy="27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Name</a:t>
            </a:r>
            <a:endParaRPr b="1">
              <a:solidFill>
                <a:srgbClr val="FF0000"/>
              </a:solidFill>
            </a:endParaRPr>
          </a:p>
        </p:txBody>
      </p:sp>
      <p:sp>
        <p:nvSpPr>
          <p:cNvPr id="408" name="Google Shape;408;p77"/>
          <p:cNvSpPr txBox="1"/>
          <p:nvPr/>
        </p:nvSpPr>
        <p:spPr>
          <a:xfrm>
            <a:off x="6760504" y="2304350"/>
            <a:ext cx="995400" cy="29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Value</a:t>
            </a:r>
            <a:endParaRPr b="1">
              <a:solidFill>
                <a:srgbClr val="FF0000"/>
              </a:solidFill>
            </a:endParaRPr>
          </a:p>
        </p:txBody>
      </p:sp>
      <p:sp>
        <p:nvSpPr>
          <p:cNvPr id="409" name="Google Shape;409;p77"/>
          <p:cNvSpPr/>
          <p:nvPr/>
        </p:nvSpPr>
        <p:spPr>
          <a:xfrm rot="-5400000">
            <a:off x="5072475" y="1880600"/>
            <a:ext cx="109800" cy="719400"/>
          </a:xfrm>
          <a:prstGeom prst="lef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77"/>
          <p:cNvSpPr/>
          <p:nvPr/>
        </p:nvSpPr>
        <p:spPr>
          <a:xfrm rot="-5400000">
            <a:off x="7203300" y="1853150"/>
            <a:ext cx="109800" cy="774300"/>
          </a:xfrm>
          <a:prstGeom prst="lef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5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a:t>Content overview</a:t>
            </a:r>
            <a:endParaRPr/>
          </a:p>
        </p:txBody>
      </p:sp>
      <p:sp>
        <p:nvSpPr>
          <p:cNvPr id="211" name="Google Shape;211;p51"/>
          <p:cNvSpPr txBox="1"/>
          <p:nvPr>
            <p:ph idx="1" type="body"/>
          </p:nvPr>
        </p:nvSpPr>
        <p:spPr>
          <a:xfrm>
            <a:off x="311700" y="1228675"/>
            <a:ext cx="8520600" cy="360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Session</a:t>
            </a:r>
            <a:r>
              <a:rPr lang="en"/>
              <a:t> 1: Variables, Mouse Movement, </a:t>
            </a:r>
            <a:r>
              <a:rPr b="1" lang="en">
                <a:solidFill>
                  <a:srgbClr val="4A86E8"/>
                </a:solidFill>
              </a:rPr>
              <a:t>setup</a:t>
            </a:r>
            <a:r>
              <a:rPr lang="en"/>
              <a:t>() and </a:t>
            </a:r>
            <a:r>
              <a:rPr b="1" lang="en">
                <a:solidFill>
                  <a:srgbClr val="4A86E8"/>
                </a:solidFill>
              </a:rPr>
              <a:t>draw</a:t>
            </a:r>
            <a:r>
              <a:rPr lang="en"/>
              <a:t>()</a:t>
            </a:r>
            <a:r>
              <a:rPr lang="en"/>
              <a:t> </a:t>
            </a:r>
            <a:endParaRPr/>
          </a:p>
          <a:p>
            <a:pPr indent="0" lvl="0" marL="0" rtl="0" algn="l">
              <a:lnSpc>
                <a:spcPct val="115000"/>
              </a:lnSpc>
              <a:spcBef>
                <a:spcPts val="1600"/>
              </a:spcBef>
              <a:spcAft>
                <a:spcPts val="0"/>
              </a:spcAft>
              <a:buSzPts val="1800"/>
              <a:buNone/>
            </a:pPr>
            <a:r>
              <a:rPr lang="en"/>
              <a:t>Session</a:t>
            </a:r>
            <a:r>
              <a:rPr lang="en"/>
              <a:t> 2: Operators, Moving objects</a:t>
            </a:r>
            <a:endParaRPr/>
          </a:p>
          <a:p>
            <a:pPr indent="0" lvl="0" marL="0" rtl="0" algn="l">
              <a:lnSpc>
                <a:spcPct val="115000"/>
              </a:lnSpc>
              <a:spcBef>
                <a:spcPts val="1600"/>
              </a:spcBef>
              <a:spcAft>
                <a:spcPts val="0"/>
              </a:spcAft>
              <a:buSzPts val="1800"/>
              <a:buNone/>
            </a:pPr>
            <a:r>
              <a:rPr lang="en"/>
              <a:t>Session</a:t>
            </a:r>
            <a:r>
              <a:rPr lang="en"/>
              <a:t> 3: If-Statements, Logical Operators</a:t>
            </a:r>
            <a:endParaRPr/>
          </a:p>
          <a:p>
            <a:pPr indent="0" lvl="0" marL="0" rtl="0" algn="l">
              <a:lnSpc>
                <a:spcPct val="115000"/>
              </a:lnSpc>
              <a:spcBef>
                <a:spcPts val="1600"/>
              </a:spcBef>
              <a:spcAft>
                <a:spcPts val="0"/>
              </a:spcAft>
              <a:buSzPts val="1800"/>
              <a:buNone/>
            </a:pPr>
            <a:r>
              <a:rPr lang="en"/>
              <a:t>Session</a:t>
            </a:r>
            <a:r>
              <a:rPr lang="en"/>
              <a:t> 4: Arrays, Loops part 1</a:t>
            </a:r>
            <a:endParaRPr/>
          </a:p>
          <a:p>
            <a:pPr indent="0" lvl="0" marL="0" rtl="0" algn="l">
              <a:lnSpc>
                <a:spcPct val="115000"/>
              </a:lnSpc>
              <a:spcBef>
                <a:spcPts val="1600"/>
              </a:spcBef>
              <a:spcAft>
                <a:spcPts val="0"/>
              </a:spcAft>
              <a:buSzPts val="1800"/>
              <a:buNone/>
            </a:pPr>
            <a:r>
              <a:rPr lang="en"/>
              <a:t>Session</a:t>
            </a:r>
            <a:r>
              <a:rPr lang="en"/>
              <a:t> 5: Loops part 2</a:t>
            </a:r>
            <a:endParaRPr/>
          </a:p>
          <a:p>
            <a:pPr indent="0" lvl="0" marL="0" rtl="0" algn="l">
              <a:lnSpc>
                <a:spcPct val="115000"/>
              </a:lnSpc>
              <a:spcBef>
                <a:spcPts val="1600"/>
              </a:spcBef>
              <a:spcAft>
                <a:spcPts val="1600"/>
              </a:spcAft>
              <a:buClr>
                <a:srgbClr val="000000"/>
              </a:buClr>
              <a:buSzPts val="1100"/>
              <a:buFont typeface="Arial"/>
              <a:buNone/>
            </a:pPr>
            <a:r>
              <a:rPr lang="en"/>
              <a:t>Session</a:t>
            </a:r>
            <a:r>
              <a:rPr lang="en"/>
              <a:t> 6: </a:t>
            </a:r>
            <a:r>
              <a:rPr lang="en"/>
              <a:t>Functions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7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Integer</a:t>
            </a:r>
            <a:endParaRPr/>
          </a:p>
        </p:txBody>
      </p:sp>
      <p:sp>
        <p:nvSpPr>
          <p:cNvPr id="416" name="Google Shape;416;p78"/>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you guessed an integer is just an… </a:t>
            </a:r>
            <a:r>
              <a:rPr lang="en">
                <a:solidFill>
                  <a:srgbClr val="6AA84F"/>
                </a:solidFill>
              </a:rPr>
              <a:t>integer</a:t>
            </a:r>
            <a:endParaRPr>
              <a:solidFill>
                <a:srgbClr val="6AA84F"/>
              </a:solidFill>
            </a:endParaRPr>
          </a:p>
          <a:p>
            <a:pPr indent="0" lvl="0" marL="0" rtl="0" algn="l">
              <a:spcBef>
                <a:spcPts val="0"/>
              </a:spcBef>
              <a:spcAft>
                <a:spcPts val="0"/>
              </a:spcAft>
              <a:buNone/>
            </a:pPr>
            <a:r>
              <a:rPr lang="en"/>
              <a:t>	</a:t>
            </a:r>
            <a:r>
              <a:rPr lang="en"/>
              <a:t>(Therefore,</a:t>
            </a:r>
            <a:r>
              <a:rPr lang="en"/>
              <a:t> does </a:t>
            </a:r>
            <a:r>
              <a:rPr b="1" lang="en"/>
              <a:t>not </a:t>
            </a:r>
            <a:r>
              <a:rPr lang="en"/>
              <a:t>include decimals</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includes </a:t>
            </a:r>
            <a:r>
              <a:rPr lang="en"/>
              <a:t>positive</a:t>
            </a:r>
            <a:r>
              <a:rPr lang="en"/>
              <a:t> and negative numbers</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SYNTAX:</a:t>
            </a:r>
            <a:endParaRPr/>
          </a:p>
          <a:p>
            <a:pPr indent="0" lvl="0" marL="0" rtl="0" algn="ctr">
              <a:lnSpc>
                <a:spcPct val="100000"/>
              </a:lnSpc>
              <a:spcBef>
                <a:spcPts val="0"/>
              </a:spcBef>
              <a:spcAft>
                <a:spcPts val="0"/>
              </a:spcAft>
              <a:buNone/>
            </a:pPr>
            <a:r>
              <a:rPr lang="en" sz="2400">
                <a:solidFill>
                  <a:srgbClr val="FF9900"/>
                </a:solidFill>
              </a:rPr>
              <a:t>a</a:t>
            </a:r>
            <a:r>
              <a:rPr lang="en" sz="2400">
                <a:solidFill>
                  <a:srgbClr val="FF9900"/>
                </a:solidFill>
              </a:rPr>
              <a:t>ge = 19</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7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Float</a:t>
            </a:r>
            <a:endParaRPr/>
          </a:p>
        </p:txBody>
      </p:sp>
      <p:sp>
        <p:nvSpPr>
          <p:cNvPr id="422" name="Google Shape;422;p79"/>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this for all of your decimal dreams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also </a:t>
            </a:r>
            <a:r>
              <a:rPr lang="en"/>
              <a:t>include</a:t>
            </a:r>
            <a:r>
              <a:rPr lang="en"/>
              <a:t> </a:t>
            </a:r>
            <a:r>
              <a:rPr lang="en"/>
              <a:t>positive</a:t>
            </a:r>
            <a:r>
              <a:rPr lang="en"/>
              <a:t> and negative decimals</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SYNTAX:</a:t>
            </a:r>
            <a:endParaRPr/>
          </a:p>
          <a:p>
            <a:pPr indent="0" lvl="0" marL="0" rtl="0" algn="ctr">
              <a:lnSpc>
                <a:spcPct val="100000"/>
              </a:lnSpc>
              <a:spcBef>
                <a:spcPts val="0"/>
              </a:spcBef>
              <a:spcAft>
                <a:spcPts val="0"/>
              </a:spcAft>
              <a:buNone/>
            </a:pPr>
            <a:r>
              <a:rPr lang="en" sz="2400">
                <a:solidFill>
                  <a:srgbClr val="FF9900"/>
                </a:solidFill>
              </a:rPr>
              <a:t>salary = 3000.29</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8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String</a:t>
            </a:r>
            <a:endParaRPr/>
          </a:p>
        </p:txBody>
      </p:sp>
      <p:sp>
        <p:nvSpPr>
          <p:cNvPr id="428" name="Google Shape;428;p8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Fancy name for text (or a string of letters)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All you do is wrap the text in quotation marks (you can use “ or ‘, as long as it’s the same on both sides)</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SYNTAX:</a:t>
            </a:r>
            <a:endParaRPr/>
          </a:p>
          <a:p>
            <a:pPr indent="0" lvl="0" marL="0" rtl="0" algn="ctr">
              <a:lnSpc>
                <a:spcPct val="100000"/>
              </a:lnSpc>
              <a:spcBef>
                <a:spcPts val="0"/>
              </a:spcBef>
              <a:spcAft>
                <a:spcPts val="0"/>
              </a:spcAft>
              <a:buNone/>
            </a:pPr>
            <a:r>
              <a:rPr lang="en" sz="2400">
                <a:solidFill>
                  <a:srgbClr val="FF9900"/>
                </a:solidFill>
              </a:rPr>
              <a:t>first_name = “janice”</a:t>
            </a:r>
            <a:endParaRPr sz="2400">
              <a:solidFill>
                <a:srgbClr val="FF9900"/>
              </a:solidFill>
            </a:endParaRPr>
          </a:p>
          <a:p>
            <a:pPr indent="0" lvl="0" marL="0" rtl="0" algn="ctr">
              <a:lnSpc>
                <a:spcPct val="100000"/>
              </a:lnSpc>
              <a:spcBef>
                <a:spcPts val="0"/>
              </a:spcBef>
              <a:spcAft>
                <a:spcPts val="0"/>
              </a:spcAft>
              <a:buNone/>
            </a:pPr>
            <a:r>
              <a:rPr lang="en" sz="2400">
                <a:solidFill>
                  <a:srgbClr val="FF9900"/>
                </a:solidFill>
              </a:rPr>
              <a:t>last_name = ‘smith’</a:t>
            </a:r>
            <a:br>
              <a:rPr lang="en" sz="2400">
                <a:solidFill>
                  <a:srgbClr val="FF9900"/>
                </a:solidFill>
              </a:rPr>
            </a:br>
            <a:endParaRPr sz="2400">
              <a:solidFill>
                <a:srgbClr val="FF9900"/>
              </a:solidFill>
            </a:endParaRPr>
          </a:p>
          <a:p>
            <a:pPr indent="0" lvl="0" marL="0" rtl="0" algn="ctr">
              <a:spcBef>
                <a:spcPts val="0"/>
              </a:spcBef>
              <a:spcAft>
                <a:spcPts val="0"/>
              </a:spcAft>
              <a:buNone/>
            </a:pPr>
            <a:r>
              <a:rPr lang="en"/>
              <a:t>We’ll be using double quotes (“)</a:t>
            </a:r>
            <a:endParaRPr sz="2400">
              <a:solidFill>
                <a:srgbClr val="FF99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81"/>
          <p:cNvSpPr txBox="1"/>
          <p:nvPr>
            <p:ph type="title"/>
          </p:nvPr>
        </p:nvSpPr>
        <p:spPr>
          <a:xfrm>
            <a:off x="2802750" y="802500"/>
            <a:ext cx="3538500" cy="353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Operators*</a:t>
            </a:r>
            <a:endParaRPr/>
          </a:p>
        </p:txBody>
      </p:sp>
      <p:pic>
        <p:nvPicPr>
          <p:cNvPr descr="Related image" id="434" name="Google Shape;434;p81"/>
          <p:cNvPicPr preferRelativeResize="0"/>
          <p:nvPr/>
        </p:nvPicPr>
        <p:blipFill>
          <a:blip r:embed="rId3">
            <a:alphaModFix/>
          </a:blip>
          <a:stretch>
            <a:fillRect/>
          </a:stretch>
        </p:blipFill>
        <p:spPr>
          <a:xfrm>
            <a:off x="6839925" y="1737075"/>
            <a:ext cx="2206300" cy="2614675"/>
          </a:xfrm>
          <a:prstGeom prst="rect">
            <a:avLst/>
          </a:prstGeom>
          <a:noFill/>
          <a:ln>
            <a:noFill/>
          </a:ln>
        </p:spPr>
      </p:pic>
      <p:cxnSp>
        <p:nvCxnSpPr>
          <p:cNvPr id="435" name="Google Shape;435;p81"/>
          <p:cNvCxnSpPr/>
          <p:nvPr/>
        </p:nvCxnSpPr>
        <p:spPr>
          <a:xfrm rot="5400000">
            <a:off x="6098267" y="2210609"/>
            <a:ext cx="3894300" cy="2070600"/>
          </a:xfrm>
          <a:prstGeom prst="straightConnector1">
            <a:avLst/>
          </a:prstGeom>
          <a:noFill/>
          <a:ln cap="flat" cmpd="sng" w="152400">
            <a:solidFill>
              <a:srgbClr val="FF0000"/>
            </a:solidFill>
            <a:prstDash val="solid"/>
            <a:round/>
            <a:headEnd len="med" w="med" type="none"/>
            <a:tailEnd len="med" w="med" type="none"/>
          </a:ln>
        </p:spPr>
      </p:cxnSp>
      <p:cxnSp>
        <p:nvCxnSpPr>
          <p:cNvPr id="436" name="Google Shape;436;p81"/>
          <p:cNvCxnSpPr/>
          <p:nvPr/>
        </p:nvCxnSpPr>
        <p:spPr>
          <a:xfrm flipH="1" rot="5400000">
            <a:off x="6154955" y="2146434"/>
            <a:ext cx="3884100" cy="2094000"/>
          </a:xfrm>
          <a:prstGeom prst="straightConnector1">
            <a:avLst/>
          </a:prstGeom>
          <a:noFill/>
          <a:ln cap="flat" cmpd="sng" w="152400">
            <a:solidFill>
              <a:srgbClr val="FF0000"/>
            </a:solidFill>
            <a:prstDash val="solid"/>
            <a:round/>
            <a:headEnd len="med" w="med" type="none"/>
            <a:tailEnd len="med" w="med" type="none"/>
          </a:ln>
        </p:spPr>
      </p:cxnSp>
      <p:sp>
        <p:nvSpPr>
          <p:cNvPr id="437" name="Google Shape;437;p81"/>
          <p:cNvSpPr/>
          <p:nvPr/>
        </p:nvSpPr>
        <p:spPr>
          <a:xfrm>
            <a:off x="3181925" y="3144825"/>
            <a:ext cx="3344100" cy="954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Source Code Pro"/>
                <a:ea typeface="Source Code Pro"/>
                <a:cs typeface="Source Code Pro"/>
                <a:sym typeface="Source Code Pro"/>
              </a:rPr>
              <a:t>*Not a phone operator</a:t>
            </a:r>
            <a:endParaRPr sz="1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8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Arithmetic operators</a:t>
            </a:r>
            <a:endParaRPr/>
          </a:p>
        </p:txBody>
      </p:sp>
      <p:sp>
        <p:nvSpPr>
          <p:cNvPr id="443" name="Google Shape;443;p82"/>
          <p:cNvSpPr txBox="1"/>
          <p:nvPr>
            <p:ph idx="1" type="body"/>
          </p:nvPr>
        </p:nvSpPr>
        <p:spPr>
          <a:xfrm>
            <a:off x="311700" y="1041650"/>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id="444" name="Google Shape;444;p82"/>
          <p:cNvPicPr preferRelativeResize="0"/>
          <p:nvPr/>
        </p:nvPicPr>
        <p:blipFill rotWithShape="1">
          <a:blip r:embed="rId3">
            <a:alphaModFix/>
          </a:blip>
          <a:srcRect b="25489" l="0" r="0" t="0"/>
          <a:stretch/>
        </p:blipFill>
        <p:spPr>
          <a:xfrm>
            <a:off x="1713825" y="1238075"/>
            <a:ext cx="5716349" cy="24889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48" name="Shape 448"/>
        <p:cNvGrpSpPr/>
        <p:nvPr/>
      </p:nvGrpSpPr>
      <p:grpSpPr>
        <a:xfrm>
          <a:off x="0" y="0"/>
          <a:ext cx="0" cy="0"/>
          <a:chOff x="0" y="0"/>
          <a:chExt cx="0" cy="0"/>
        </a:xfrm>
      </p:grpSpPr>
      <p:sp>
        <p:nvSpPr>
          <p:cNvPr id="449" name="Google Shape;449;p8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do some Quick maths</a:t>
            </a:r>
            <a:endParaRPr/>
          </a:p>
        </p:txBody>
      </p:sp>
      <p:pic>
        <p:nvPicPr>
          <p:cNvPr id="450" name="Google Shape;450;p83"/>
          <p:cNvPicPr preferRelativeResize="0"/>
          <p:nvPr/>
        </p:nvPicPr>
        <p:blipFill>
          <a:blip r:embed="rId3">
            <a:alphaModFix/>
          </a:blip>
          <a:stretch>
            <a:fillRect/>
          </a:stretch>
        </p:blipFill>
        <p:spPr>
          <a:xfrm>
            <a:off x="1013125" y="1006450"/>
            <a:ext cx="7117750" cy="4003725"/>
          </a:xfrm>
          <a:prstGeom prst="rect">
            <a:avLst/>
          </a:prstGeom>
          <a:noFill/>
          <a:ln>
            <a:noFill/>
          </a:ln>
        </p:spPr>
      </p:pic>
      <p:sp>
        <p:nvSpPr>
          <p:cNvPr id="451" name="Google Shape;451;p83"/>
          <p:cNvSpPr txBox="1"/>
          <p:nvPr/>
        </p:nvSpPr>
        <p:spPr>
          <a:xfrm>
            <a:off x="2083200" y="4319925"/>
            <a:ext cx="4977600" cy="568200"/>
          </a:xfrm>
          <a:prstGeom prst="rect">
            <a:avLst/>
          </a:prstGeom>
          <a:noFill/>
          <a:ln>
            <a:noFill/>
          </a:ln>
          <a:effectLst>
            <a:outerShdw blurRad="85725" rotWithShape="0" algn="bl" dist="9525">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Impact"/>
                <a:ea typeface="Impact"/>
                <a:cs typeface="Impact"/>
                <a:sym typeface="Impact"/>
              </a:rPr>
              <a:t>When you have to do math to program a computer to do math so you don’t have to do math</a:t>
            </a:r>
            <a:endParaRPr sz="1800">
              <a:solidFill>
                <a:schemeClr val="lt1"/>
              </a:solidFill>
              <a:latin typeface="Impact"/>
              <a:ea typeface="Impact"/>
              <a:cs typeface="Impact"/>
              <a:sym typeface="Impac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55" name="Shape 455"/>
        <p:cNvGrpSpPr/>
        <p:nvPr/>
      </p:nvGrpSpPr>
      <p:grpSpPr>
        <a:xfrm>
          <a:off x="0" y="0"/>
          <a:ext cx="0" cy="0"/>
          <a:chOff x="0" y="0"/>
          <a:chExt cx="0" cy="0"/>
        </a:xfrm>
      </p:grpSpPr>
      <p:sp>
        <p:nvSpPr>
          <p:cNvPr id="456" name="Google Shape;456;p8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if you set a variable to...itself?</a:t>
            </a:r>
            <a:endParaRPr/>
          </a:p>
        </p:txBody>
      </p:sp>
      <p:sp>
        <p:nvSpPr>
          <p:cNvPr id="457" name="Google Shape;457;p8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What happens when you do</a:t>
            </a:r>
            <a:endParaRPr/>
          </a:p>
          <a:p>
            <a:pPr indent="0" lvl="0" marL="0" rtl="0" algn="l">
              <a:spcBef>
                <a:spcPts val="1600"/>
              </a:spcBef>
              <a:spcAft>
                <a:spcPts val="0"/>
              </a:spcAft>
              <a:buNone/>
            </a:pPr>
            <a:r>
              <a:rPr lang="en"/>
              <a:t>	</a:t>
            </a:r>
            <a:r>
              <a:rPr lang="en" sz="2400"/>
              <a:t>bob = 5</a:t>
            </a:r>
            <a:br>
              <a:rPr lang="en"/>
            </a:br>
            <a:r>
              <a:rPr lang="en"/>
              <a:t>	</a:t>
            </a:r>
            <a:r>
              <a:rPr lang="en" sz="2400"/>
              <a:t>bob = bob + 2</a:t>
            </a:r>
            <a:endParaRPr sz="2400"/>
          </a:p>
          <a:p>
            <a:pPr indent="0" lvl="0" marL="0" rtl="0" algn="l">
              <a:spcBef>
                <a:spcPts val="1600"/>
              </a:spcBef>
              <a:spcAft>
                <a:spcPts val="1600"/>
              </a:spcAft>
              <a:buNone/>
            </a:pPr>
            <a:r>
              <a:t/>
            </a:r>
            <a:endParaRPr sz="24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85"/>
          <p:cNvSpPr txBox="1"/>
          <p:nvPr>
            <p:ph idx="1" type="body"/>
          </p:nvPr>
        </p:nvSpPr>
        <p:spPr>
          <a:xfrm>
            <a:off x="311700" y="1228675"/>
            <a:ext cx="6325800" cy="360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Let’s make a moving ball!</a:t>
            </a:r>
            <a:endParaRPr sz="2400">
              <a:solidFill>
                <a:srgbClr val="4A86E8"/>
              </a:solidFill>
            </a:endParaRPr>
          </a:p>
          <a:p>
            <a:pPr indent="0" lvl="0" marL="0" rtl="0" algn="l">
              <a:lnSpc>
                <a:spcPct val="115000"/>
              </a:lnSpc>
              <a:spcBef>
                <a:spcPts val="0"/>
              </a:spcBef>
              <a:spcAft>
                <a:spcPts val="0"/>
              </a:spcAft>
              <a:buNone/>
            </a:pPr>
            <a:r>
              <a:rPr lang="en">
                <a:solidFill>
                  <a:srgbClr val="4A86E8"/>
                </a:solidFill>
              </a:rPr>
              <a:t>def</a:t>
            </a:r>
            <a:r>
              <a:rPr lang="en"/>
              <a:t> </a:t>
            </a:r>
            <a:r>
              <a:rPr lang="en">
                <a:solidFill>
                  <a:srgbClr val="0000FF"/>
                </a:solidFill>
              </a:rPr>
              <a:t>draw</a:t>
            </a:r>
            <a:r>
              <a:rPr lang="en"/>
              <a:t>():</a:t>
            </a:r>
            <a:endParaRPr/>
          </a:p>
          <a:p>
            <a:pPr indent="0" lvl="0" marL="0" rtl="0" algn="l">
              <a:lnSpc>
                <a:spcPct val="115000"/>
              </a:lnSpc>
              <a:spcBef>
                <a:spcPts val="0"/>
              </a:spcBef>
              <a:spcAft>
                <a:spcPts val="0"/>
              </a:spcAft>
              <a:buNone/>
            </a:pPr>
            <a:r>
              <a:rPr lang="en" sz="2400"/>
              <a:t>    </a:t>
            </a:r>
            <a:r>
              <a:rPr lang="en"/>
              <a:t># code goes here</a:t>
            </a:r>
            <a:endParaRPr/>
          </a:p>
          <a:p>
            <a:pPr indent="0" lvl="0" marL="0" rtl="0" algn="l">
              <a:lnSpc>
                <a:spcPct val="115000"/>
              </a:lnSpc>
              <a:spcBef>
                <a:spcPts val="0"/>
              </a:spcBef>
              <a:spcAft>
                <a:spcPts val="0"/>
              </a:spcAft>
              <a:buNone/>
            </a:pPr>
            <a:r>
              <a:t/>
            </a:r>
            <a:endParaRPr sz="2400"/>
          </a:p>
          <a:p>
            <a:pPr indent="0" lvl="0" marL="0" rtl="0" algn="l">
              <a:spcBef>
                <a:spcPts val="0"/>
              </a:spcBef>
              <a:spcAft>
                <a:spcPts val="0"/>
              </a:spcAft>
              <a:buNone/>
            </a:pPr>
            <a:br>
              <a:rPr lang="en"/>
            </a:br>
            <a:r>
              <a:rPr lang="en"/>
              <a:t>Interesting variables already given:</a:t>
            </a:r>
            <a:endParaRPr/>
          </a:p>
          <a:p>
            <a:pPr indent="457200" lvl="0" marL="0" rtl="0" algn="l">
              <a:spcBef>
                <a:spcPts val="0"/>
              </a:spcBef>
              <a:spcAft>
                <a:spcPts val="0"/>
              </a:spcAft>
              <a:buNone/>
            </a:pPr>
            <a:r>
              <a:rPr b="1" lang="en">
                <a:solidFill>
                  <a:srgbClr val="FF00FF"/>
                </a:solidFill>
              </a:rPr>
              <a:t>mouseX</a:t>
            </a:r>
            <a:r>
              <a:rPr lang="en"/>
              <a:t>: your mouse’s X coordinate</a:t>
            </a:r>
            <a:endParaRPr>
              <a:solidFill>
                <a:srgbClr val="FF00FF"/>
              </a:solidFill>
            </a:endParaRPr>
          </a:p>
          <a:p>
            <a:pPr indent="457200" lvl="0" marL="0" rtl="0" algn="l">
              <a:spcBef>
                <a:spcPts val="0"/>
              </a:spcBef>
              <a:spcAft>
                <a:spcPts val="0"/>
              </a:spcAft>
              <a:buNone/>
            </a:pPr>
            <a:r>
              <a:rPr b="1" lang="en">
                <a:solidFill>
                  <a:srgbClr val="FF00FF"/>
                </a:solidFill>
              </a:rPr>
              <a:t>mouseY</a:t>
            </a:r>
            <a:r>
              <a:rPr lang="en"/>
              <a:t>: your mouse’s Y coordinate</a:t>
            </a:r>
            <a:endParaRPr>
              <a:solidFill>
                <a:srgbClr val="FF00FF"/>
              </a:solidFill>
            </a:endParaRPr>
          </a:p>
          <a:p>
            <a:pPr indent="0" lvl="0" marL="0" rtl="0" algn="l">
              <a:spcBef>
                <a:spcPts val="0"/>
              </a:spcBef>
              <a:spcAft>
                <a:spcPts val="0"/>
              </a:spcAft>
              <a:buNone/>
            </a:pPr>
            <a:r>
              <a:t/>
            </a:r>
            <a:endParaRPr u="sng">
              <a:solidFill>
                <a:srgbClr val="000000"/>
              </a:solidFill>
            </a:endParaRPr>
          </a:p>
        </p:txBody>
      </p:sp>
      <p:sp>
        <p:nvSpPr>
          <p:cNvPr id="463" name="Google Shape;463;p85"/>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a:t>Lets put these variables to use!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86"/>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a:t>Background</a:t>
            </a:r>
            <a:endParaRPr/>
          </a:p>
        </p:txBody>
      </p:sp>
      <p:sp>
        <p:nvSpPr>
          <p:cNvPr id="469" name="Google Shape;469;p86"/>
          <p:cNvSpPr txBox="1"/>
          <p:nvPr>
            <p:ph idx="1" type="body"/>
          </p:nvPr>
        </p:nvSpPr>
        <p:spPr>
          <a:xfrm>
            <a:off x="311700" y="1228675"/>
            <a:ext cx="6854400" cy="36093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n">
                <a:solidFill>
                  <a:srgbClr val="61C4EB"/>
                </a:solidFill>
              </a:rPr>
              <a:t>background</a:t>
            </a:r>
            <a:r>
              <a:rPr lang="en"/>
              <a:t>(</a:t>
            </a:r>
            <a:r>
              <a:rPr lang="en">
                <a:solidFill>
                  <a:srgbClr val="FF0000"/>
                </a:solidFill>
              </a:rPr>
              <a:t>r</a:t>
            </a:r>
            <a:r>
              <a:rPr lang="en"/>
              <a:t>, </a:t>
            </a:r>
            <a:r>
              <a:rPr lang="en">
                <a:solidFill>
                  <a:srgbClr val="00FF00"/>
                </a:solidFill>
              </a:rPr>
              <a:t>g</a:t>
            </a:r>
            <a:r>
              <a:rPr lang="en"/>
              <a:t>, </a:t>
            </a:r>
            <a:r>
              <a:rPr lang="en">
                <a:solidFill>
                  <a:srgbClr val="0000FF"/>
                </a:solidFill>
              </a:rPr>
              <a:t>b</a:t>
            </a:r>
            <a:r>
              <a:rPr lang="en"/>
              <a:t>)</a:t>
            </a:r>
            <a:endParaRPr/>
          </a:p>
          <a:p>
            <a:pPr indent="0" lvl="0" marL="457200" rtl="0" algn="l">
              <a:spcBef>
                <a:spcPts val="0"/>
              </a:spcBef>
              <a:spcAft>
                <a:spcPts val="0"/>
              </a:spcAft>
              <a:buNone/>
            </a:pPr>
            <a:r>
              <a:t/>
            </a:r>
            <a:endParaRPr/>
          </a:p>
          <a:p>
            <a:pPr indent="0" lvl="0" marL="914400" rtl="0" algn="l">
              <a:spcBef>
                <a:spcPts val="0"/>
              </a:spcBef>
              <a:spcAft>
                <a:spcPts val="0"/>
              </a:spcAft>
              <a:buNone/>
            </a:pPr>
            <a:r>
              <a:rPr b="1" lang="en" sz="1600">
                <a:solidFill>
                  <a:srgbClr val="FF0000"/>
                </a:solidFill>
              </a:rPr>
              <a:t>r</a:t>
            </a:r>
            <a:r>
              <a:rPr lang="en" sz="1600">
                <a:solidFill>
                  <a:srgbClr val="FF9900"/>
                </a:solidFill>
              </a:rPr>
              <a:t> </a:t>
            </a:r>
            <a:r>
              <a:rPr lang="en" sz="1600"/>
              <a:t>: Red amount</a:t>
            </a:r>
            <a:br>
              <a:rPr lang="en" sz="1600"/>
            </a:br>
            <a:r>
              <a:rPr b="1" lang="en" sz="1600">
                <a:solidFill>
                  <a:srgbClr val="00FF00"/>
                </a:solidFill>
              </a:rPr>
              <a:t>g</a:t>
            </a:r>
            <a:r>
              <a:rPr lang="en" sz="1600">
                <a:solidFill>
                  <a:srgbClr val="FF9900"/>
                </a:solidFill>
              </a:rPr>
              <a:t> </a:t>
            </a:r>
            <a:r>
              <a:rPr lang="en" sz="1600"/>
              <a:t>: Green amount</a:t>
            </a:r>
            <a:br>
              <a:rPr lang="en" sz="1600"/>
            </a:br>
            <a:r>
              <a:rPr b="1" lang="en" sz="1600">
                <a:solidFill>
                  <a:srgbClr val="4A86E8"/>
                </a:solidFill>
              </a:rPr>
              <a:t>b</a:t>
            </a:r>
            <a:r>
              <a:rPr lang="en" sz="1600">
                <a:solidFill>
                  <a:srgbClr val="FF9900"/>
                </a:solidFill>
              </a:rPr>
              <a:t> </a:t>
            </a:r>
            <a:r>
              <a:rPr lang="en" sz="1600"/>
              <a:t>: Blue amount</a:t>
            </a:r>
            <a:endParaRPr sz="1600"/>
          </a:p>
          <a:p>
            <a:pPr indent="0" lvl="0" marL="0" rtl="0" algn="l">
              <a:spcBef>
                <a:spcPts val="1600"/>
              </a:spcBef>
              <a:spcAft>
                <a:spcPts val="0"/>
              </a:spcAft>
              <a:buNone/>
            </a:pPr>
            <a:r>
              <a:rPr lang="en" sz="1600"/>
              <a:t>	NOTE: All colour amounts must be between 0 and 255</a:t>
            </a:r>
            <a:endParaRPr sz="1600"/>
          </a:p>
          <a:p>
            <a:pPr indent="0" lvl="0" marL="0" rtl="0" algn="l">
              <a:spcBef>
                <a:spcPts val="1600"/>
              </a:spcBef>
              <a:spcAft>
                <a:spcPts val="1600"/>
              </a:spcAft>
              <a:buNone/>
            </a:pPr>
            <a:r>
              <a:t/>
            </a:r>
            <a:endParaRPr sz="16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87"/>
          <p:cNvSpPr txBox="1"/>
          <p:nvPr>
            <p:ph type="title"/>
          </p:nvPr>
        </p:nvSpPr>
        <p:spPr>
          <a:xfrm>
            <a:off x="311700" y="405875"/>
            <a:ext cx="8528700" cy="75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sz="4200"/>
              <a:t>END OF Session </a:t>
            </a:r>
            <a:r>
              <a:rPr lang="en" sz="4200"/>
              <a:t>Exercise - Try This!</a:t>
            </a:r>
            <a:endParaRPr sz="4200"/>
          </a:p>
        </p:txBody>
      </p:sp>
      <p:sp>
        <p:nvSpPr>
          <p:cNvPr id="475" name="Google Shape;475;p87"/>
          <p:cNvSpPr txBox="1"/>
          <p:nvPr>
            <p:ph idx="1" type="body"/>
          </p:nvPr>
        </p:nvSpPr>
        <p:spPr>
          <a:xfrm>
            <a:off x="311700" y="1389600"/>
            <a:ext cx="4176900" cy="3753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Go back and finish your drawing</a:t>
            </a:r>
            <a:endParaRPr sz="1800"/>
          </a:p>
          <a:p>
            <a:pPr indent="-342900" lvl="0" marL="457200" rtl="0" algn="l">
              <a:spcBef>
                <a:spcPts val="0"/>
              </a:spcBef>
              <a:spcAft>
                <a:spcPts val="0"/>
              </a:spcAft>
              <a:buSzPts val="1800"/>
              <a:buChar char="●"/>
            </a:pPr>
            <a:r>
              <a:rPr lang="en" sz="1800"/>
              <a:t>Use both mouseX and mouseY to make a ball follow your mouse around the screen</a:t>
            </a:r>
            <a:endParaRPr sz="1800"/>
          </a:p>
          <a:p>
            <a:pPr indent="-342900" lvl="0" marL="457200" rtl="0" algn="l">
              <a:spcBef>
                <a:spcPts val="0"/>
              </a:spcBef>
              <a:spcAft>
                <a:spcPts val="0"/>
              </a:spcAft>
              <a:buSzPts val="1800"/>
              <a:buChar char="●"/>
            </a:pPr>
            <a:r>
              <a:rPr lang="en" sz="1800"/>
              <a:t>Draw a rectangle with the top-left corner at the coordinates (100, 200), and make the bottom-right corner follow the mouse</a:t>
            </a:r>
            <a:endParaRPr sz="1800"/>
          </a:p>
          <a:p>
            <a:pPr indent="0" lvl="0" marL="0" rtl="0" algn="l">
              <a:spcBef>
                <a:spcPts val="0"/>
              </a:spcBef>
              <a:spcAft>
                <a:spcPts val="0"/>
              </a:spcAft>
              <a:buNone/>
            </a:pPr>
            <a:r>
              <a:t/>
            </a:r>
            <a:endParaRPr sz="1800"/>
          </a:p>
        </p:txBody>
      </p:sp>
      <p:pic>
        <p:nvPicPr>
          <p:cNvPr id="476" name="Google Shape;476;p87"/>
          <p:cNvPicPr preferRelativeResize="0"/>
          <p:nvPr/>
        </p:nvPicPr>
        <p:blipFill>
          <a:blip r:embed="rId3">
            <a:alphaModFix/>
          </a:blip>
          <a:stretch>
            <a:fillRect/>
          </a:stretch>
        </p:blipFill>
        <p:spPr>
          <a:xfrm>
            <a:off x="4685975" y="1914138"/>
            <a:ext cx="3997050" cy="2284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52"/>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a:t>Content slides</a:t>
            </a:r>
            <a:endParaRPr/>
          </a:p>
        </p:txBody>
      </p:sp>
      <p:sp>
        <p:nvSpPr>
          <p:cNvPr id="217" name="Google Shape;217;p52"/>
          <p:cNvSpPr txBox="1"/>
          <p:nvPr>
            <p:ph idx="1" type="body"/>
          </p:nvPr>
        </p:nvSpPr>
        <p:spPr>
          <a:xfrm>
            <a:off x="311700" y="1304875"/>
            <a:ext cx="8520600" cy="3340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Website</a:t>
            </a:r>
            <a:r>
              <a:rPr lang="en"/>
              <a:t>: </a:t>
            </a:r>
            <a:r>
              <a:rPr lang="en" sz="1600" u="sng">
                <a:solidFill>
                  <a:srgbClr val="0000FF"/>
                </a:solidFill>
                <a:hlinkClick r:id="rId3"/>
              </a:rPr>
              <a:t>https://schulichignite.com/</a:t>
            </a:r>
            <a:endParaRPr sz="1600">
              <a:solidFill>
                <a:srgbClr val="0000FF"/>
              </a:solidFill>
              <a:highlight>
                <a:srgbClr val="FF0000"/>
              </a:highlight>
            </a:endParaRPr>
          </a:p>
          <a:p>
            <a:pPr indent="-317500" lvl="1" marL="914400" rtl="0" algn="l">
              <a:lnSpc>
                <a:spcPct val="115000"/>
              </a:lnSpc>
              <a:spcBef>
                <a:spcPts val="1600"/>
              </a:spcBef>
              <a:spcAft>
                <a:spcPts val="0"/>
              </a:spcAft>
              <a:buSzPts val="1400"/>
              <a:buChar char="○"/>
            </a:pPr>
            <a:r>
              <a:rPr lang="en"/>
              <a:t>Here’s where you can see all the</a:t>
            </a:r>
            <a:r>
              <a:rPr lang="en"/>
              <a:t> content slides for all of our sessions</a:t>
            </a:r>
            <a:endParaRPr/>
          </a:p>
          <a:p>
            <a:pPr indent="-317500" lvl="1" marL="914400" rtl="0" algn="l">
              <a:lnSpc>
                <a:spcPct val="115000"/>
              </a:lnSpc>
              <a:spcBef>
                <a:spcPts val="1600"/>
              </a:spcBef>
              <a:spcAft>
                <a:spcPts val="0"/>
              </a:spcAft>
              <a:buSzPts val="1400"/>
              <a:buChar char="○"/>
            </a:pPr>
            <a:r>
              <a:rPr lang="en"/>
              <a:t>Examples also live here!</a:t>
            </a:r>
            <a:endParaRPr/>
          </a:p>
          <a:p>
            <a:pPr indent="0" lvl="0" marL="0" rtl="0" algn="l">
              <a:lnSpc>
                <a:spcPct val="115000"/>
              </a:lnSpc>
              <a:spcBef>
                <a:spcPts val="1600"/>
              </a:spcBef>
              <a:spcAft>
                <a:spcPts val="0"/>
              </a:spcAft>
              <a:buNone/>
            </a:pPr>
            <a:r>
              <a:t/>
            </a:r>
            <a:endParaRPr>
              <a:highlight>
                <a:srgbClr val="FF0000"/>
              </a:highlight>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a:p>
        </p:txBody>
      </p:sp>
      <p:pic>
        <p:nvPicPr>
          <p:cNvPr id="218" name="Google Shape;218;p52"/>
          <p:cNvPicPr preferRelativeResize="0"/>
          <p:nvPr/>
        </p:nvPicPr>
        <p:blipFill>
          <a:blip r:embed="rId4">
            <a:alphaModFix/>
          </a:blip>
          <a:stretch>
            <a:fillRect/>
          </a:stretch>
        </p:blipFill>
        <p:spPr>
          <a:xfrm>
            <a:off x="6990228" y="2439826"/>
            <a:ext cx="1842076" cy="25453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88"/>
          <p:cNvSpPr txBox="1"/>
          <p:nvPr>
            <p:ph type="title"/>
          </p:nvPr>
        </p:nvSpPr>
        <p:spPr>
          <a:xfrm>
            <a:off x="311700" y="555600"/>
            <a:ext cx="4540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200"/>
              <a:t>More Things You Can Do!</a:t>
            </a:r>
            <a:endParaRPr sz="4200"/>
          </a:p>
        </p:txBody>
      </p:sp>
      <p:pic>
        <p:nvPicPr>
          <p:cNvPr id="482" name="Google Shape;482;p88"/>
          <p:cNvPicPr preferRelativeResize="0"/>
          <p:nvPr/>
        </p:nvPicPr>
        <p:blipFill>
          <a:blip r:embed="rId3">
            <a:alphaModFix/>
          </a:blip>
          <a:stretch>
            <a:fillRect/>
          </a:stretch>
        </p:blipFill>
        <p:spPr>
          <a:xfrm>
            <a:off x="101525" y="1685650"/>
            <a:ext cx="4217550" cy="2555600"/>
          </a:xfrm>
          <a:prstGeom prst="rect">
            <a:avLst/>
          </a:prstGeom>
          <a:noFill/>
          <a:ln>
            <a:noFill/>
          </a:ln>
        </p:spPr>
      </p:pic>
      <p:pic>
        <p:nvPicPr>
          <p:cNvPr id="483" name="Google Shape;483;p88"/>
          <p:cNvPicPr preferRelativeResize="0"/>
          <p:nvPr/>
        </p:nvPicPr>
        <p:blipFill>
          <a:blip r:embed="rId4">
            <a:alphaModFix/>
          </a:blip>
          <a:stretch>
            <a:fillRect/>
          </a:stretch>
        </p:blipFill>
        <p:spPr>
          <a:xfrm>
            <a:off x="4713050" y="1688000"/>
            <a:ext cx="4329424" cy="2555600"/>
          </a:xfrm>
          <a:prstGeom prst="rect">
            <a:avLst/>
          </a:prstGeom>
          <a:noFill/>
          <a:ln>
            <a:noFill/>
          </a:ln>
        </p:spPr>
      </p:pic>
      <p:sp>
        <p:nvSpPr>
          <p:cNvPr id="484" name="Google Shape;484;p88"/>
          <p:cNvSpPr/>
          <p:nvPr/>
        </p:nvSpPr>
        <p:spPr>
          <a:xfrm>
            <a:off x="7415675" y="314250"/>
            <a:ext cx="1456500" cy="755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88"/>
          <p:cNvSpPr txBox="1"/>
          <p:nvPr/>
        </p:nvSpPr>
        <p:spPr>
          <a:xfrm>
            <a:off x="7548700" y="445750"/>
            <a:ext cx="566100" cy="4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latin typeface="Source Code Pro"/>
                <a:ea typeface="Source Code Pro"/>
                <a:cs typeface="Source Code Pro"/>
                <a:sym typeface="Source Code Pro"/>
              </a:rPr>
              <a:t>25</a:t>
            </a:r>
            <a:endParaRPr sz="2300">
              <a:latin typeface="Source Code Pro"/>
              <a:ea typeface="Source Code Pro"/>
              <a:cs typeface="Source Code Pro"/>
              <a:sym typeface="Source Code Pro"/>
            </a:endParaRPr>
          </a:p>
        </p:txBody>
      </p:sp>
      <p:pic>
        <p:nvPicPr>
          <p:cNvPr id="486" name="Google Shape;486;p88"/>
          <p:cNvPicPr preferRelativeResize="0"/>
          <p:nvPr/>
        </p:nvPicPr>
        <p:blipFill>
          <a:blip r:embed="rId5">
            <a:alphaModFix/>
          </a:blip>
          <a:stretch>
            <a:fillRect/>
          </a:stretch>
        </p:blipFill>
        <p:spPr>
          <a:xfrm>
            <a:off x="8114788" y="441963"/>
            <a:ext cx="566100" cy="5002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0" name="Shape 490"/>
        <p:cNvGrpSpPr/>
        <p:nvPr/>
      </p:nvGrpSpPr>
      <p:grpSpPr>
        <a:xfrm>
          <a:off x="0" y="0"/>
          <a:ext cx="0" cy="0"/>
          <a:chOff x="0" y="0"/>
          <a:chExt cx="0" cy="0"/>
        </a:xfrm>
      </p:grpSpPr>
      <p:sp>
        <p:nvSpPr>
          <p:cNvPr id="491" name="Google Shape;491;p89"/>
          <p:cNvSpPr txBox="1"/>
          <p:nvPr>
            <p:ph type="title"/>
          </p:nvPr>
        </p:nvSpPr>
        <p:spPr>
          <a:xfrm>
            <a:off x="311700" y="555600"/>
            <a:ext cx="45519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200"/>
              <a:t>More Things You Can Do!</a:t>
            </a:r>
            <a:endParaRPr sz="4200"/>
          </a:p>
        </p:txBody>
      </p:sp>
      <p:pic>
        <p:nvPicPr>
          <p:cNvPr id="492" name="Google Shape;492;p89"/>
          <p:cNvPicPr preferRelativeResize="0"/>
          <p:nvPr/>
        </p:nvPicPr>
        <p:blipFill>
          <a:blip r:embed="rId3">
            <a:alphaModFix/>
          </a:blip>
          <a:stretch>
            <a:fillRect/>
          </a:stretch>
        </p:blipFill>
        <p:spPr>
          <a:xfrm>
            <a:off x="5016000" y="1311300"/>
            <a:ext cx="3975600" cy="3248250"/>
          </a:xfrm>
          <a:prstGeom prst="rect">
            <a:avLst/>
          </a:prstGeom>
          <a:noFill/>
          <a:ln>
            <a:noFill/>
          </a:ln>
        </p:spPr>
      </p:pic>
      <p:pic>
        <p:nvPicPr>
          <p:cNvPr id="493" name="Google Shape;493;p89"/>
          <p:cNvPicPr preferRelativeResize="0"/>
          <p:nvPr/>
        </p:nvPicPr>
        <p:blipFill>
          <a:blip r:embed="rId4">
            <a:alphaModFix/>
          </a:blip>
          <a:stretch>
            <a:fillRect/>
          </a:stretch>
        </p:blipFill>
        <p:spPr>
          <a:xfrm>
            <a:off x="152400" y="1463700"/>
            <a:ext cx="4711200" cy="2693236"/>
          </a:xfrm>
          <a:prstGeom prst="rect">
            <a:avLst/>
          </a:prstGeom>
          <a:noFill/>
          <a:ln>
            <a:noFill/>
          </a:ln>
        </p:spPr>
      </p:pic>
      <p:sp>
        <p:nvSpPr>
          <p:cNvPr id="494" name="Google Shape;494;p89"/>
          <p:cNvSpPr/>
          <p:nvPr/>
        </p:nvSpPr>
        <p:spPr>
          <a:xfrm>
            <a:off x="7393625" y="280925"/>
            <a:ext cx="1456500" cy="755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89"/>
          <p:cNvSpPr txBox="1"/>
          <p:nvPr/>
        </p:nvSpPr>
        <p:spPr>
          <a:xfrm>
            <a:off x="7526650" y="412425"/>
            <a:ext cx="566100" cy="4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latin typeface="Source Code Pro"/>
                <a:ea typeface="Source Code Pro"/>
                <a:cs typeface="Source Code Pro"/>
                <a:sym typeface="Source Code Pro"/>
              </a:rPr>
              <a:t>50</a:t>
            </a:r>
            <a:endParaRPr sz="2300">
              <a:latin typeface="Source Code Pro"/>
              <a:ea typeface="Source Code Pro"/>
              <a:cs typeface="Source Code Pro"/>
              <a:sym typeface="Source Code Pro"/>
            </a:endParaRPr>
          </a:p>
        </p:txBody>
      </p:sp>
      <p:pic>
        <p:nvPicPr>
          <p:cNvPr id="496" name="Google Shape;496;p89"/>
          <p:cNvPicPr preferRelativeResize="0"/>
          <p:nvPr/>
        </p:nvPicPr>
        <p:blipFill>
          <a:blip r:embed="rId5">
            <a:alphaModFix/>
          </a:blip>
          <a:stretch>
            <a:fillRect/>
          </a:stretch>
        </p:blipFill>
        <p:spPr>
          <a:xfrm>
            <a:off x="8092738" y="408638"/>
            <a:ext cx="566100" cy="5002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53"/>
          <p:cNvSpPr txBox="1"/>
          <p:nvPr>
            <p:ph type="title"/>
          </p:nvPr>
        </p:nvSpPr>
        <p:spPr>
          <a:xfrm>
            <a:off x="1069775" y="309538"/>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Ignite points</a:t>
            </a:r>
            <a:endParaRPr/>
          </a:p>
        </p:txBody>
      </p:sp>
      <p:sp>
        <p:nvSpPr>
          <p:cNvPr id="224" name="Google Shape;224;p53"/>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Points </a:t>
            </a:r>
            <a:r>
              <a:rPr lang="en"/>
              <a:t>that can be collected by students through solving in-class questions, submitting social media weekly challenges or submitting projects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link to the spreadsheet containing all the Ignite Point totals, rules and details:</a:t>
            </a:r>
            <a:endParaRPr/>
          </a:p>
          <a:p>
            <a:pPr indent="0" lvl="0" marL="0" rtl="0" algn="l">
              <a:spcBef>
                <a:spcPts val="0"/>
              </a:spcBef>
              <a:spcAft>
                <a:spcPts val="0"/>
              </a:spcAft>
              <a:buNone/>
            </a:pPr>
            <a:r>
              <a:rPr lang="en" u="sng">
                <a:solidFill>
                  <a:srgbClr val="1155CC"/>
                </a:solidFill>
                <a:hlinkClick r:id="rId3"/>
              </a:rPr>
              <a:t>https://docs.google.com/spreadsheets/d/1hSNFLSHZPwLeb6MjDPZ_KntGLAOWSQN5qY9DEahpycg/edit?usp=sharing</a:t>
            </a:r>
            <a:endParaRPr>
              <a:solidFill>
                <a:srgbClr val="000000"/>
              </a:solidFill>
            </a:endParaRPr>
          </a:p>
        </p:txBody>
      </p:sp>
      <p:pic>
        <p:nvPicPr>
          <p:cNvPr id="225" name="Google Shape;225;p53"/>
          <p:cNvPicPr preferRelativeResize="0"/>
          <p:nvPr/>
        </p:nvPicPr>
        <p:blipFill>
          <a:blip r:embed="rId4">
            <a:alphaModFix/>
          </a:blip>
          <a:stretch>
            <a:fillRect/>
          </a:stretch>
        </p:blipFill>
        <p:spPr>
          <a:xfrm>
            <a:off x="311700" y="375100"/>
            <a:ext cx="758075" cy="669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54"/>
          <p:cNvSpPr txBox="1"/>
          <p:nvPr>
            <p:ph type="title"/>
          </p:nvPr>
        </p:nvSpPr>
        <p:spPr>
          <a:xfrm>
            <a:off x="1069825" y="3095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COLLECTING IGNITE POINTS &amp; PRIZES</a:t>
            </a:r>
            <a:endParaRPr/>
          </a:p>
        </p:txBody>
      </p:sp>
      <p:graphicFrame>
        <p:nvGraphicFramePr>
          <p:cNvPr id="231" name="Google Shape;231;p54"/>
          <p:cNvGraphicFramePr/>
          <p:nvPr/>
        </p:nvGraphicFramePr>
        <p:xfrm>
          <a:off x="491050" y="1908075"/>
          <a:ext cx="3000000" cy="3000000"/>
        </p:xfrm>
        <a:graphic>
          <a:graphicData uri="http://schemas.openxmlformats.org/drawingml/2006/table">
            <a:tbl>
              <a:tblPr>
                <a:noFill/>
                <a:tableStyleId>{D47ECC1C-7CCA-4640-A445-C276F7E3951C}</a:tableStyleId>
              </a:tblPr>
              <a:tblGrid>
                <a:gridCol w="2479325"/>
                <a:gridCol w="1264175"/>
              </a:tblGrid>
              <a:tr h="392400">
                <a:tc>
                  <a:txBody>
                    <a:bodyPr/>
                    <a:lstStyle/>
                    <a:p>
                      <a:pPr indent="0" lvl="0" marL="0" rtl="0" algn="ctr">
                        <a:spcBef>
                          <a:spcPts val="0"/>
                        </a:spcBef>
                        <a:spcAft>
                          <a:spcPts val="0"/>
                        </a:spcAft>
                        <a:buNone/>
                      </a:pPr>
                      <a:r>
                        <a:rPr b="1" lang="en">
                          <a:latin typeface="Source Code Pro"/>
                          <a:ea typeface="Source Code Pro"/>
                          <a:cs typeface="Source Code Pro"/>
                          <a:sym typeface="Source Code Pro"/>
                        </a:rPr>
                        <a:t>Action</a:t>
                      </a:r>
                      <a:endParaRPr b="1">
                        <a:latin typeface="Source Code Pro"/>
                        <a:ea typeface="Source Code Pro"/>
                        <a:cs typeface="Source Code Pro"/>
                        <a:sym typeface="Source Code Pr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b="1" lang="en">
                          <a:latin typeface="Source Code Pro"/>
                          <a:ea typeface="Source Code Pro"/>
                          <a:cs typeface="Source Code Pro"/>
                          <a:sym typeface="Source Code Pro"/>
                        </a:rPr>
                        <a:t>Points Awarded</a:t>
                      </a:r>
                      <a:endParaRPr b="1">
                        <a:latin typeface="Source Code Pro"/>
                        <a:ea typeface="Source Code Pro"/>
                        <a:cs typeface="Source Code Pro"/>
                        <a:sym typeface="Source Code Pr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F2CC"/>
                    </a:solidFill>
                  </a:tcPr>
                </a:tc>
              </a:tr>
              <a:tr h="325400">
                <a:tc>
                  <a:txBody>
                    <a:bodyPr/>
                    <a:lstStyle/>
                    <a:p>
                      <a:pPr indent="0" lvl="0" marL="0" rtl="0" algn="l">
                        <a:spcBef>
                          <a:spcPts val="0"/>
                        </a:spcBef>
                        <a:spcAft>
                          <a:spcPts val="0"/>
                        </a:spcAft>
                        <a:buNone/>
                      </a:pPr>
                      <a:r>
                        <a:rPr lang="en" sz="1300">
                          <a:latin typeface="Source Code Pro"/>
                          <a:ea typeface="Source Code Pro"/>
                          <a:cs typeface="Source Code Pro"/>
                          <a:sym typeface="Source Code Pro"/>
                        </a:rPr>
                        <a:t>In-class question</a:t>
                      </a:r>
                      <a:endParaRPr sz="1300">
                        <a:latin typeface="Source Code Pro"/>
                        <a:ea typeface="Source Code Pro"/>
                        <a:cs typeface="Source Code Pro"/>
                        <a:sym typeface="Source Code Pro"/>
                      </a:endParaRPr>
                    </a:p>
                  </a:txBody>
                  <a:tcPr marT="91425" marB="91425" marR="91425" marL="91425">
                    <a:lnT cap="flat" cmpd="sng" w="19050">
                      <a:solidFill>
                        <a:srgbClr val="9E9E9E"/>
                      </a:solidFill>
                      <a:prstDash val="solid"/>
                      <a:round/>
                      <a:headEnd len="sm" w="sm" type="none"/>
                      <a:tailEnd len="sm" w="sm" type="none"/>
                    </a:lnT>
                    <a:solidFill>
                      <a:srgbClr val="F3F3F3"/>
                    </a:solidFill>
                  </a:tcPr>
                </a:tc>
                <a:tc>
                  <a:txBody>
                    <a:bodyPr/>
                    <a:lstStyle/>
                    <a:p>
                      <a:pPr indent="0" lvl="0" marL="0" rtl="0" algn="ctr">
                        <a:spcBef>
                          <a:spcPts val="0"/>
                        </a:spcBef>
                        <a:spcAft>
                          <a:spcPts val="0"/>
                        </a:spcAft>
                        <a:buNone/>
                      </a:pPr>
                      <a:r>
                        <a:rPr lang="en" sz="1300">
                          <a:latin typeface="Source Code Pro"/>
                          <a:ea typeface="Source Code Pro"/>
                          <a:cs typeface="Source Code Pro"/>
                          <a:sym typeface="Source Code Pro"/>
                        </a:rPr>
                        <a:t>10-20</a:t>
                      </a:r>
                      <a:endParaRPr sz="1300">
                        <a:latin typeface="Source Code Pro"/>
                        <a:ea typeface="Source Code Pro"/>
                        <a:cs typeface="Source Code Pro"/>
                        <a:sym typeface="Source Code Pro"/>
                      </a:endParaRPr>
                    </a:p>
                  </a:txBody>
                  <a:tcPr marT="91425" marB="91425" marR="91425" marL="91425">
                    <a:lnT cap="flat" cmpd="sng" w="19050">
                      <a:solidFill>
                        <a:srgbClr val="9E9E9E"/>
                      </a:solidFill>
                      <a:prstDash val="solid"/>
                      <a:round/>
                      <a:headEnd len="sm" w="sm" type="none"/>
                      <a:tailEnd len="sm" w="sm" type="none"/>
                    </a:lnT>
                    <a:solidFill>
                      <a:srgbClr val="F3F3F3"/>
                    </a:solidFill>
                  </a:tcPr>
                </a:tc>
              </a:tr>
              <a:tr h="427150">
                <a:tc>
                  <a:txBody>
                    <a:bodyPr/>
                    <a:lstStyle/>
                    <a:p>
                      <a:pPr indent="0" lvl="0" marL="0" rtl="0" algn="l">
                        <a:spcBef>
                          <a:spcPts val="0"/>
                        </a:spcBef>
                        <a:spcAft>
                          <a:spcPts val="0"/>
                        </a:spcAft>
                        <a:buNone/>
                      </a:pPr>
                      <a:r>
                        <a:rPr lang="en" sz="1300">
                          <a:latin typeface="Source Code Pro"/>
                          <a:ea typeface="Source Code Pro"/>
                          <a:cs typeface="Source Code Pro"/>
                          <a:sym typeface="Source Code Pro"/>
                        </a:rPr>
                        <a:t>End of session exercise </a:t>
                      </a:r>
                      <a:endParaRPr sz="1300">
                        <a:latin typeface="Source Code Pro"/>
                        <a:ea typeface="Source Code Pro"/>
                        <a:cs typeface="Source Code Pro"/>
                        <a:sym typeface="Source Code Pro"/>
                      </a:endParaRPr>
                    </a:p>
                  </a:txBody>
                  <a:tcPr marT="91425" marB="91425" marR="91425" marL="91425">
                    <a:solidFill>
                      <a:srgbClr val="FFF2CC"/>
                    </a:solidFill>
                  </a:tcPr>
                </a:tc>
                <a:tc>
                  <a:txBody>
                    <a:bodyPr/>
                    <a:lstStyle/>
                    <a:p>
                      <a:pPr indent="0" lvl="0" marL="0" rtl="0" algn="ctr">
                        <a:spcBef>
                          <a:spcPts val="0"/>
                        </a:spcBef>
                        <a:spcAft>
                          <a:spcPts val="0"/>
                        </a:spcAft>
                        <a:buNone/>
                      </a:pPr>
                      <a:r>
                        <a:rPr lang="en" sz="1300">
                          <a:latin typeface="Source Code Pro"/>
                          <a:ea typeface="Source Code Pro"/>
                          <a:cs typeface="Source Code Pro"/>
                          <a:sym typeface="Source Code Pro"/>
                        </a:rPr>
                        <a:t>25-50</a:t>
                      </a:r>
                      <a:endParaRPr sz="1300">
                        <a:latin typeface="Source Code Pro"/>
                        <a:ea typeface="Source Code Pro"/>
                        <a:cs typeface="Source Code Pro"/>
                        <a:sym typeface="Source Code Pro"/>
                      </a:endParaRPr>
                    </a:p>
                  </a:txBody>
                  <a:tcPr marT="91425" marB="91425" marR="91425" marL="91425">
                    <a:solidFill>
                      <a:srgbClr val="FFF2CC"/>
                    </a:solidFill>
                  </a:tcPr>
                </a:tc>
              </a:tr>
              <a:tr h="427150">
                <a:tc>
                  <a:txBody>
                    <a:bodyPr/>
                    <a:lstStyle/>
                    <a:p>
                      <a:pPr indent="0" lvl="0" marL="0" rtl="0" algn="l">
                        <a:spcBef>
                          <a:spcPts val="0"/>
                        </a:spcBef>
                        <a:spcAft>
                          <a:spcPts val="0"/>
                        </a:spcAft>
                        <a:buNone/>
                      </a:pPr>
                      <a:r>
                        <a:rPr lang="en" sz="1300">
                          <a:latin typeface="Source Code Pro"/>
                          <a:ea typeface="Source Code Pro"/>
                          <a:cs typeface="Source Code Pro"/>
                          <a:sym typeface="Source Code Pro"/>
                        </a:rPr>
                        <a:t>Weekly Challenge</a:t>
                      </a:r>
                      <a:endParaRPr sz="1300">
                        <a:latin typeface="Source Code Pro"/>
                        <a:ea typeface="Source Code Pro"/>
                        <a:cs typeface="Source Code Pro"/>
                        <a:sym typeface="Source Code Pro"/>
                      </a:endParaRPr>
                    </a:p>
                  </a:txBody>
                  <a:tcPr marT="91425" marB="91425" marR="91425" marL="91425">
                    <a:solidFill>
                      <a:srgbClr val="F3F3F3"/>
                    </a:solidFill>
                  </a:tcPr>
                </a:tc>
                <a:tc>
                  <a:txBody>
                    <a:bodyPr/>
                    <a:lstStyle/>
                    <a:p>
                      <a:pPr indent="0" lvl="0" marL="0" rtl="0" algn="ctr">
                        <a:spcBef>
                          <a:spcPts val="0"/>
                        </a:spcBef>
                        <a:spcAft>
                          <a:spcPts val="0"/>
                        </a:spcAft>
                        <a:buNone/>
                      </a:pPr>
                      <a:r>
                        <a:rPr lang="en" sz="1300">
                          <a:latin typeface="Source Code Pro"/>
                          <a:ea typeface="Source Code Pro"/>
                          <a:cs typeface="Source Code Pro"/>
                          <a:sym typeface="Source Code Pro"/>
                        </a:rPr>
                        <a:t>50</a:t>
                      </a:r>
                      <a:endParaRPr sz="1300">
                        <a:latin typeface="Source Code Pro"/>
                        <a:ea typeface="Source Code Pro"/>
                        <a:cs typeface="Source Code Pro"/>
                        <a:sym typeface="Source Code Pro"/>
                      </a:endParaRPr>
                    </a:p>
                  </a:txBody>
                  <a:tcPr marT="91425" marB="91425" marR="91425" marL="91425">
                    <a:solidFill>
                      <a:srgbClr val="F3F3F3"/>
                    </a:solidFill>
                  </a:tcPr>
                </a:tc>
              </a:tr>
              <a:tr h="325400">
                <a:tc>
                  <a:txBody>
                    <a:bodyPr/>
                    <a:lstStyle/>
                    <a:p>
                      <a:pPr indent="0" lvl="0" marL="0" rtl="0" algn="l">
                        <a:spcBef>
                          <a:spcPts val="0"/>
                        </a:spcBef>
                        <a:spcAft>
                          <a:spcPts val="0"/>
                        </a:spcAft>
                        <a:buNone/>
                      </a:pPr>
                      <a:r>
                        <a:rPr lang="en" sz="1300">
                          <a:latin typeface="Source Code Pro"/>
                          <a:ea typeface="Source Code Pro"/>
                          <a:cs typeface="Source Code Pro"/>
                          <a:sym typeface="Source Code Pro"/>
                        </a:rPr>
                        <a:t>Project</a:t>
                      </a:r>
                      <a:endParaRPr sz="1300">
                        <a:latin typeface="Source Code Pro"/>
                        <a:ea typeface="Source Code Pro"/>
                        <a:cs typeface="Source Code Pro"/>
                        <a:sym typeface="Source Code Pro"/>
                      </a:endParaRPr>
                    </a:p>
                  </a:txBody>
                  <a:tcPr marT="91425" marB="91425" marR="91425" marL="91425">
                    <a:solidFill>
                      <a:srgbClr val="FFF2CC"/>
                    </a:solidFill>
                  </a:tcPr>
                </a:tc>
                <a:tc>
                  <a:txBody>
                    <a:bodyPr/>
                    <a:lstStyle/>
                    <a:p>
                      <a:pPr indent="0" lvl="0" marL="0" rtl="0" algn="ctr">
                        <a:spcBef>
                          <a:spcPts val="0"/>
                        </a:spcBef>
                        <a:spcAft>
                          <a:spcPts val="0"/>
                        </a:spcAft>
                        <a:buNone/>
                      </a:pPr>
                      <a:r>
                        <a:rPr lang="en" sz="1300">
                          <a:latin typeface="Source Code Pro"/>
                          <a:ea typeface="Source Code Pro"/>
                          <a:cs typeface="Source Code Pro"/>
                          <a:sym typeface="Source Code Pro"/>
                        </a:rPr>
                        <a:t>Up to 250</a:t>
                      </a:r>
                      <a:endParaRPr sz="1300">
                        <a:latin typeface="Source Code Pro"/>
                        <a:ea typeface="Source Code Pro"/>
                        <a:cs typeface="Source Code Pro"/>
                        <a:sym typeface="Source Code Pro"/>
                      </a:endParaRPr>
                    </a:p>
                  </a:txBody>
                  <a:tcPr marT="91425" marB="91425" marR="91425" marL="91425">
                    <a:solidFill>
                      <a:srgbClr val="FFF2CC"/>
                    </a:solidFill>
                  </a:tcPr>
                </a:tc>
              </a:tr>
            </a:tbl>
          </a:graphicData>
        </a:graphic>
      </p:graphicFrame>
      <p:graphicFrame>
        <p:nvGraphicFramePr>
          <p:cNvPr id="232" name="Google Shape;232;p54"/>
          <p:cNvGraphicFramePr/>
          <p:nvPr/>
        </p:nvGraphicFramePr>
        <p:xfrm>
          <a:off x="4760025" y="1908075"/>
          <a:ext cx="3000000" cy="3000000"/>
        </p:xfrm>
        <a:graphic>
          <a:graphicData uri="http://schemas.openxmlformats.org/drawingml/2006/table">
            <a:tbl>
              <a:tblPr>
                <a:noFill/>
                <a:tableStyleId>{D47ECC1C-7CCA-4640-A445-C276F7E3951C}</a:tableStyleId>
              </a:tblPr>
              <a:tblGrid>
                <a:gridCol w="1571550"/>
                <a:gridCol w="2500725"/>
              </a:tblGrid>
              <a:tr h="550000">
                <a:tc>
                  <a:txBody>
                    <a:bodyPr/>
                    <a:lstStyle/>
                    <a:p>
                      <a:pPr indent="0" lvl="0" marL="0" rtl="0" algn="ctr">
                        <a:spcBef>
                          <a:spcPts val="0"/>
                        </a:spcBef>
                        <a:spcAft>
                          <a:spcPts val="0"/>
                        </a:spcAft>
                        <a:buNone/>
                      </a:pPr>
                      <a:r>
                        <a:rPr b="1" lang="en">
                          <a:latin typeface="Source Code Pro"/>
                          <a:ea typeface="Source Code Pro"/>
                          <a:cs typeface="Source Code Pro"/>
                          <a:sym typeface="Source Code Pro"/>
                        </a:rPr>
                        <a:t>Placement</a:t>
                      </a:r>
                      <a:endParaRPr b="1">
                        <a:latin typeface="Source Code Pro"/>
                        <a:ea typeface="Source Code Pro"/>
                        <a:cs typeface="Source Code Pro"/>
                        <a:sym typeface="Source Code Pr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b="1" lang="en">
                          <a:latin typeface="Source Code Pro"/>
                          <a:ea typeface="Source Code Pro"/>
                          <a:cs typeface="Source Code Pro"/>
                          <a:sym typeface="Source Code Pro"/>
                        </a:rPr>
                        <a:t>Prizes</a:t>
                      </a:r>
                      <a:endParaRPr b="1">
                        <a:latin typeface="Source Code Pro"/>
                        <a:ea typeface="Source Code Pro"/>
                        <a:cs typeface="Source Code Pro"/>
                        <a:sym typeface="Source Code Pr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F2CC"/>
                    </a:solidFill>
                  </a:tcPr>
                </a:tc>
              </a:tr>
              <a:tr h="536650">
                <a:tc>
                  <a:txBody>
                    <a:bodyPr/>
                    <a:lstStyle/>
                    <a:p>
                      <a:pPr indent="0" lvl="0" marL="0" rtl="0" algn="l">
                        <a:spcBef>
                          <a:spcPts val="0"/>
                        </a:spcBef>
                        <a:spcAft>
                          <a:spcPts val="0"/>
                        </a:spcAft>
                        <a:buNone/>
                      </a:pPr>
                      <a:r>
                        <a:rPr lang="en" sz="1300">
                          <a:latin typeface="Source Code Pro"/>
                          <a:ea typeface="Source Code Pro"/>
                          <a:cs typeface="Source Code Pro"/>
                          <a:sym typeface="Source Code Pro"/>
                        </a:rPr>
                        <a:t>First place</a:t>
                      </a:r>
                      <a:endParaRPr sz="1300">
                        <a:latin typeface="Source Code Pro"/>
                        <a:ea typeface="Source Code Pro"/>
                        <a:cs typeface="Source Code Pro"/>
                        <a:sym typeface="Source Code Pro"/>
                      </a:endParaRPr>
                    </a:p>
                  </a:txBody>
                  <a:tcPr marT="91425" marB="91425" marR="91425" marL="91425">
                    <a:lnT cap="flat" cmpd="sng" w="19050">
                      <a:solidFill>
                        <a:srgbClr val="9E9E9E"/>
                      </a:solidFill>
                      <a:prstDash val="solid"/>
                      <a:round/>
                      <a:headEnd len="sm" w="sm" type="none"/>
                      <a:tailEnd len="sm" w="sm" type="none"/>
                    </a:lnT>
                    <a:solidFill>
                      <a:srgbClr val="F3F3F3"/>
                    </a:solidFill>
                  </a:tcPr>
                </a:tc>
                <a:tc>
                  <a:txBody>
                    <a:bodyPr/>
                    <a:lstStyle/>
                    <a:p>
                      <a:pPr indent="0" lvl="0" marL="0" rtl="0" algn="ctr">
                        <a:spcBef>
                          <a:spcPts val="0"/>
                        </a:spcBef>
                        <a:spcAft>
                          <a:spcPts val="0"/>
                        </a:spcAft>
                        <a:buNone/>
                      </a:pPr>
                      <a:r>
                        <a:rPr lang="en" sz="1300">
                          <a:latin typeface="Source Code Pro"/>
                          <a:ea typeface="Source Code Pro"/>
                          <a:cs typeface="Source Code Pro"/>
                          <a:sym typeface="Source Code Pro"/>
                        </a:rPr>
                        <a:t>$25 Amazon eGift Card</a:t>
                      </a:r>
                      <a:endParaRPr sz="1300">
                        <a:latin typeface="Source Code Pro"/>
                        <a:ea typeface="Source Code Pro"/>
                        <a:cs typeface="Source Code Pro"/>
                        <a:sym typeface="Source Code Pro"/>
                      </a:endParaRPr>
                    </a:p>
                  </a:txBody>
                  <a:tcPr marT="91425" marB="91425" marR="91425" marL="91425">
                    <a:lnT cap="flat" cmpd="sng" w="19050">
                      <a:solidFill>
                        <a:srgbClr val="9E9E9E"/>
                      </a:solidFill>
                      <a:prstDash val="solid"/>
                      <a:round/>
                      <a:headEnd len="sm" w="sm" type="none"/>
                      <a:tailEnd len="sm" w="sm" type="none"/>
                    </a:lnT>
                    <a:solidFill>
                      <a:srgbClr val="F3F3F3"/>
                    </a:solidFill>
                  </a:tcPr>
                </a:tc>
              </a:tr>
              <a:tr h="598700">
                <a:tc>
                  <a:txBody>
                    <a:bodyPr/>
                    <a:lstStyle/>
                    <a:p>
                      <a:pPr indent="0" lvl="0" marL="0" rtl="0" algn="l">
                        <a:spcBef>
                          <a:spcPts val="0"/>
                        </a:spcBef>
                        <a:spcAft>
                          <a:spcPts val="0"/>
                        </a:spcAft>
                        <a:buNone/>
                      </a:pPr>
                      <a:r>
                        <a:rPr lang="en" sz="1300">
                          <a:latin typeface="Source Code Pro"/>
                          <a:ea typeface="Source Code Pro"/>
                          <a:cs typeface="Source Code Pro"/>
                          <a:sym typeface="Source Code Pro"/>
                        </a:rPr>
                        <a:t>Second place</a:t>
                      </a:r>
                      <a:endParaRPr sz="1300">
                        <a:latin typeface="Source Code Pro"/>
                        <a:ea typeface="Source Code Pro"/>
                        <a:cs typeface="Source Code Pro"/>
                        <a:sym typeface="Source Code Pro"/>
                      </a:endParaRPr>
                    </a:p>
                  </a:txBody>
                  <a:tcPr marT="91425" marB="91425" marR="91425" marL="91425">
                    <a:solidFill>
                      <a:srgbClr val="FFF2CC"/>
                    </a:solidFill>
                  </a:tcPr>
                </a:tc>
                <a:tc>
                  <a:txBody>
                    <a:bodyPr/>
                    <a:lstStyle/>
                    <a:p>
                      <a:pPr indent="0" lvl="0" marL="0" rtl="0" algn="ctr">
                        <a:spcBef>
                          <a:spcPts val="0"/>
                        </a:spcBef>
                        <a:spcAft>
                          <a:spcPts val="0"/>
                        </a:spcAft>
                        <a:buNone/>
                      </a:pPr>
                      <a:r>
                        <a:rPr lang="en" sz="1300">
                          <a:latin typeface="Source Code Pro"/>
                          <a:ea typeface="Source Code Pro"/>
                          <a:cs typeface="Source Code Pro"/>
                          <a:sym typeface="Source Code Pro"/>
                        </a:rPr>
                        <a:t>$20 Amazon eGift Card</a:t>
                      </a:r>
                      <a:endParaRPr sz="1300">
                        <a:latin typeface="Source Code Pro"/>
                        <a:ea typeface="Source Code Pro"/>
                        <a:cs typeface="Source Code Pro"/>
                        <a:sym typeface="Source Code Pro"/>
                      </a:endParaRPr>
                    </a:p>
                  </a:txBody>
                  <a:tcPr marT="91425" marB="91425" marR="91425" marL="91425">
                    <a:solidFill>
                      <a:srgbClr val="FFF2CC"/>
                    </a:solidFill>
                  </a:tcPr>
                </a:tc>
              </a:tr>
              <a:tr h="536650">
                <a:tc>
                  <a:txBody>
                    <a:bodyPr/>
                    <a:lstStyle/>
                    <a:p>
                      <a:pPr indent="0" lvl="0" marL="0" rtl="0" algn="l">
                        <a:spcBef>
                          <a:spcPts val="0"/>
                        </a:spcBef>
                        <a:spcAft>
                          <a:spcPts val="0"/>
                        </a:spcAft>
                        <a:buNone/>
                      </a:pPr>
                      <a:r>
                        <a:rPr lang="en" sz="1300">
                          <a:latin typeface="Source Code Pro"/>
                          <a:ea typeface="Source Code Pro"/>
                          <a:cs typeface="Source Code Pro"/>
                          <a:sym typeface="Source Code Pro"/>
                        </a:rPr>
                        <a:t>Third place</a:t>
                      </a:r>
                      <a:endParaRPr sz="1300">
                        <a:latin typeface="Source Code Pro"/>
                        <a:ea typeface="Source Code Pro"/>
                        <a:cs typeface="Source Code Pro"/>
                        <a:sym typeface="Source Code Pro"/>
                      </a:endParaRPr>
                    </a:p>
                  </a:txBody>
                  <a:tcPr marT="91425" marB="91425" marR="91425" marL="91425">
                    <a:solidFill>
                      <a:srgbClr val="F3F3F3"/>
                    </a:solidFill>
                  </a:tcPr>
                </a:tc>
                <a:tc>
                  <a:txBody>
                    <a:bodyPr/>
                    <a:lstStyle/>
                    <a:p>
                      <a:pPr indent="0" lvl="0" marL="0" rtl="0" algn="ctr">
                        <a:spcBef>
                          <a:spcPts val="0"/>
                        </a:spcBef>
                        <a:spcAft>
                          <a:spcPts val="0"/>
                        </a:spcAft>
                        <a:buNone/>
                      </a:pPr>
                      <a:r>
                        <a:rPr lang="en" sz="1300">
                          <a:latin typeface="Source Code Pro"/>
                          <a:ea typeface="Source Code Pro"/>
                          <a:cs typeface="Source Code Pro"/>
                          <a:sym typeface="Source Code Pro"/>
                        </a:rPr>
                        <a:t>$15 Amazon eGift Card</a:t>
                      </a:r>
                      <a:endParaRPr sz="1300">
                        <a:latin typeface="Source Code Pro"/>
                        <a:ea typeface="Source Code Pro"/>
                        <a:cs typeface="Source Code Pro"/>
                        <a:sym typeface="Source Code Pro"/>
                      </a:endParaRPr>
                    </a:p>
                  </a:txBody>
                  <a:tcPr marT="91425" marB="91425" marR="91425" marL="91425">
                    <a:solidFill>
                      <a:srgbClr val="F3F3F3"/>
                    </a:solidFill>
                  </a:tcPr>
                </a:tc>
              </a:tr>
            </a:tbl>
          </a:graphicData>
        </a:graphic>
      </p:graphicFrame>
      <p:pic>
        <p:nvPicPr>
          <p:cNvPr id="233" name="Google Shape;233;p54"/>
          <p:cNvPicPr preferRelativeResize="0"/>
          <p:nvPr/>
        </p:nvPicPr>
        <p:blipFill>
          <a:blip r:embed="rId3">
            <a:alphaModFix/>
          </a:blip>
          <a:stretch>
            <a:fillRect/>
          </a:stretch>
        </p:blipFill>
        <p:spPr>
          <a:xfrm>
            <a:off x="311750" y="375100"/>
            <a:ext cx="758075" cy="669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55"/>
          <p:cNvSpPr txBox="1"/>
          <p:nvPr>
            <p:ph type="title"/>
          </p:nvPr>
        </p:nvSpPr>
        <p:spPr>
          <a:xfrm>
            <a:off x="1069775" y="3095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In-Class QUESTIONS &amp; END OF SESSION EXERCISES</a:t>
            </a:r>
            <a:endParaRPr/>
          </a:p>
        </p:txBody>
      </p:sp>
      <p:sp>
        <p:nvSpPr>
          <p:cNvPr id="239" name="Google Shape;239;p55"/>
          <p:cNvSpPr txBox="1"/>
          <p:nvPr>
            <p:ph idx="1" type="body"/>
          </p:nvPr>
        </p:nvSpPr>
        <p:spPr>
          <a:xfrm>
            <a:off x="311700" y="17620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in-class questions will be worth Ignite Points, and they answered directly on the Zoom chat. The first to correctly answer an in-class question receives Ignite Points.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answer end of session exercises, you will need to submit a processing file as your answer to this submission form: </a:t>
            </a:r>
            <a:r>
              <a:rPr lang="en" u="sng">
                <a:solidFill>
                  <a:schemeClr val="accent5"/>
                </a:solidFill>
                <a:hlinkClick r:id="rId3"/>
              </a:rPr>
              <a:t>https://docs.google.com/forms/d/e/1FAIpQLSe50oeWTDWdCIGB2tJMd9ieg8e6uoIjgAK3TMIGUSIEdCibYg/viewform?usp=sf_link</a:t>
            </a:r>
            <a:endParaRPr/>
          </a:p>
          <a:p>
            <a:pPr indent="0" lvl="0" marL="0" rtl="0" algn="l">
              <a:spcBef>
                <a:spcPts val="0"/>
              </a:spcBef>
              <a:spcAft>
                <a:spcPts val="0"/>
              </a:spcAft>
              <a:buNone/>
            </a:pPr>
            <a:r>
              <a:t/>
            </a:r>
            <a:endParaRPr/>
          </a:p>
        </p:txBody>
      </p:sp>
      <p:pic>
        <p:nvPicPr>
          <p:cNvPr id="240" name="Google Shape;240;p55"/>
          <p:cNvPicPr preferRelativeResize="0"/>
          <p:nvPr/>
        </p:nvPicPr>
        <p:blipFill>
          <a:blip r:embed="rId4">
            <a:alphaModFix/>
          </a:blip>
          <a:stretch>
            <a:fillRect/>
          </a:stretch>
        </p:blipFill>
        <p:spPr>
          <a:xfrm>
            <a:off x="311700" y="375100"/>
            <a:ext cx="758075" cy="669900"/>
          </a:xfrm>
          <a:prstGeom prst="rect">
            <a:avLst/>
          </a:prstGeom>
          <a:noFill/>
          <a:ln>
            <a:noFill/>
          </a:ln>
        </p:spPr>
      </p:pic>
      <p:sp>
        <p:nvSpPr>
          <p:cNvPr id="241" name="Google Shape;241;p55"/>
          <p:cNvSpPr/>
          <p:nvPr/>
        </p:nvSpPr>
        <p:spPr>
          <a:xfrm>
            <a:off x="601825" y="1182654"/>
            <a:ext cx="636807" cy="291324"/>
          </a:xfrm>
          <a:custGeom>
            <a:rect b="b" l="l" r="r" t="t"/>
            <a:pathLst>
              <a:path extrusionOk="0" h="15760" w="17667">
                <a:moveTo>
                  <a:pt x="872" y="0"/>
                </a:moveTo>
                <a:cubicBezTo>
                  <a:pt x="965" y="2379"/>
                  <a:pt x="-1367" y="11710"/>
                  <a:pt x="1432" y="14276"/>
                </a:cubicBezTo>
                <a:cubicBezTo>
                  <a:pt x="4231" y="16842"/>
                  <a:pt x="14961" y="15209"/>
                  <a:pt x="17667" y="15396"/>
                </a:cubicBezTo>
              </a:path>
            </a:pathLst>
          </a:custGeom>
          <a:noFill/>
          <a:ln cap="flat" cmpd="sng" w="9525">
            <a:solidFill>
              <a:srgbClr val="9E9E9E"/>
            </a:solidFill>
            <a:prstDash val="solid"/>
            <a:round/>
            <a:headEnd len="med" w="med" type="triangle"/>
            <a:tailEnd len="med" w="med" type="none"/>
          </a:ln>
        </p:spPr>
      </p:sp>
      <p:sp>
        <p:nvSpPr>
          <p:cNvPr id="242" name="Google Shape;242;p55"/>
          <p:cNvSpPr txBox="1"/>
          <p:nvPr/>
        </p:nvSpPr>
        <p:spPr>
          <a:xfrm>
            <a:off x="1210625" y="1265275"/>
            <a:ext cx="7786500" cy="49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E9E9E"/>
                </a:solidFill>
                <a:latin typeface="Source Code Pro"/>
                <a:ea typeface="Source Code Pro"/>
                <a:cs typeface="Source Code Pro"/>
                <a:sym typeface="Source Code Pro"/>
              </a:rPr>
              <a:t>Slides with this logo have questions that can be answered for points!</a:t>
            </a:r>
            <a:endParaRPr>
              <a:solidFill>
                <a:srgbClr val="9E9E9E"/>
              </a:solidFill>
              <a:latin typeface="Source Code Pro"/>
              <a:ea typeface="Source Code Pro"/>
              <a:cs typeface="Source Code Pro"/>
              <a:sym typeface="Source Code P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56"/>
          <p:cNvSpPr txBox="1"/>
          <p:nvPr>
            <p:ph type="title"/>
          </p:nvPr>
        </p:nvSpPr>
        <p:spPr>
          <a:xfrm>
            <a:off x="1069775" y="3095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MEDIA Weekly Challenges</a:t>
            </a:r>
            <a:endParaRPr/>
          </a:p>
        </p:txBody>
      </p:sp>
      <p:sp>
        <p:nvSpPr>
          <p:cNvPr id="248" name="Google Shape;248;p56"/>
          <p:cNvSpPr txBox="1"/>
          <p:nvPr>
            <p:ph idx="1" type="body"/>
          </p:nvPr>
        </p:nvSpPr>
        <p:spPr>
          <a:xfrm>
            <a:off x="311700" y="1228675"/>
            <a:ext cx="8520600" cy="355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Those are challenge exercises that will be posted on our Instagram and Facebook pages at 5:00pm every Wednesday. The deadline for each challenge will be the following Wednesday at 5:00pm. Please submit your weekly challenges here:</a:t>
            </a:r>
            <a:endParaRPr/>
          </a:p>
          <a:p>
            <a:pPr indent="0" lvl="0" marL="0" rtl="0" algn="l">
              <a:spcBef>
                <a:spcPts val="0"/>
              </a:spcBef>
              <a:spcAft>
                <a:spcPts val="0"/>
              </a:spcAft>
              <a:buNone/>
            </a:pPr>
            <a:r>
              <a:rPr lang="en" u="sng">
                <a:solidFill>
                  <a:schemeClr val="hlink"/>
                </a:solidFill>
                <a:hlinkClick r:id="rId3"/>
              </a:rPr>
              <a:t>https://docs.google.com/forms/d/e/1FAIpQLSe50oeWTDWdCIGB2tJMd9ieg8e6uoIjgAK3TMIGUSIEdCibYg/viewform?usp=sf_link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49" name="Google Shape;249;p56"/>
          <p:cNvPicPr preferRelativeResize="0"/>
          <p:nvPr/>
        </p:nvPicPr>
        <p:blipFill>
          <a:blip r:embed="rId4">
            <a:alphaModFix/>
          </a:blip>
          <a:stretch>
            <a:fillRect/>
          </a:stretch>
        </p:blipFill>
        <p:spPr>
          <a:xfrm>
            <a:off x="311700" y="375100"/>
            <a:ext cx="758075" cy="669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57"/>
          <p:cNvSpPr txBox="1"/>
          <p:nvPr>
            <p:ph type="title"/>
          </p:nvPr>
        </p:nvSpPr>
        <p:spPr>
          <a:xfrm>
            <a:off x="1069775" y="3095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MEDIA Weekly Challenges</a:t>
            </a:r>
            <a:endParaRPr/>
          </a:p>
        </p:txBody>
      </p:sp>
      <p:pic>
        <p:nvPicPr>
          <p:cNvPr id="255" name="Google Shape;255;p57"/>
          <p:cNvPicPr preferRelativeResize="0"/>
          <p:nvPr/>
        </p:nvPicPr>
        <p:blipFill>
          <a:blip r:embed="rId3">
            <a:alphaModFix/>
          </a:blip>
          <a:stretch>
            <a:fillRect/>
          </a:stretch>
        </p:blipFill>
        <p:spPr>
          <a:xfrm>
            <a:off x="2449900" y="1400725"/>
            <a:ext cx="3825476" cy="3131100"/>
          </a:xfrm>
          <a:prstGeom prst="rect">
            <a:avLst/>
          </a:prstGeom>
          <a:noFill/>
          <a:ln>
            <a:noFill/>
          </a:ln>
        </p:spPr>
      </p:pic>
      <p:pic>
        <p:nvPicPr>
          <p:cNvPr id="256" name="Google Shape;256;p57"/>
          <p:cNvPicPr preferRelativeResize="0"/>
          <p:nvPr/>
        </p:nvPicPr>
        <p:blipFill>
          <a:blip r:embed="rId4">
            <a:alphaModFix/>
          </a:blip>
          <a:stretch>
            <a:fillRect/>
          </a:stretch>
        </p:blipFill>
        <p:spPr>
          <a:xfrm>
            <a:off x="311700" y="375100"/>
            <a:ext cx="758075" cy="669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